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48" r:id="rId2"/>
  </p:sldMasterIdLst>
  <p:notesMasterIdLst>
    <p:notesMasterId r:id="rId18"/>
  </p:notesMasterIdLst>
  <p:sldIdLst>
    <p:sldId id="256" r:id="rId3"/>
    <p:sldId id="257" r:id="rId4"/>
    <p:sldId id="265" r:id="rId5"/>
    <p:sldId id="266" r:id="rId6"/>
    <p:sldId id="264" r:id="rId7"/>
    <p:sldId id="262" r:id="rId8"/>
    <p:sldId id="268" r:id="rId9"/>
    <p:sldId id="267" r:id="rId10"/>
    <p:sldId id="269" r:id="rId11"/>
    <p:sldId id="258" r:id="rId12"/>
    <p:sldId id="259" r:id="rId13"/>
    <p:sldId id="270" r:id="rId14"/>
    <p:sldId id="271" r:id="rId15"/>
    <p:sldId id="260" r:id="rId16"/>
    <p:sldId id="261" r:id="rId17"/>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00" autoAdjust="0"/>
  </p:normalViewPr>
  <p:slideViewPr>
    <p:cSldViewPr snapToObjects="1">
      <p:cViewPr varScale="1">
        <p:scale>
          <a:sx n="64" d="100"/>
          <a:sy n="64" d="100"/>
        </p:scale>
        <p:origin x="798"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AAD57-6583-4C41-A17D-ACD201E9C268}" type="doc">
      <dgm:prSet loTypeId="urn:microsoft.com/office/officeart/2008/layout/AscendingPictureAccentProcess" loCatId="process" qsTypeId="urn:microsoft.com/office/officeart/2005/8/quickstyle/simple3" qsCatId="simple" csTypeId="urn:microsoft.com/office/officeart/2005/8/colors/accent0_2" csCatId="mainScheme" phldr="1"/>
      <dgm:spPr/>
      <dgm:t>
        <a:bodyPr/>
        <a:lstStyle/>
        <a:p>
          <a:endParaRPr lang="nl-NL"/>
        </a:p>
      </dgm:t>
    </dgm:pt>
    <dgm:pt modelId="{8EFCDCF8-D3EC-458F-93C4-5C04EB5BD43C}">
      <dgm:prSet phldrT="[Tekst]" custT="1"/>
      <dgm:spPr>
        <a:noFill/>
        <a:effectLst/>
        <a:scene3d>
          <a:camera prst="orthographicFront"/>
          <a:lightRig rig="flat" dir="t"/>
        </a:scene3d>
      </dgm:spPr>
      <dgm:t>
        <a:bodyPr/>
        <a:lstStyle/>
        <a:p>
          <a:pPr algn="l"/>
          <a:r>
            <a:rPr lang="en-GB" sz="2000" noProof="0" dirty="0">
              <a:solidFill>
                <a:srgbClr val="C00000"/>
              </a:solidFill>
            </a:rPr>
            <a:t>Positive Affect</a:t>
          </a:r>
        </a:p>
      </dgm:t>
    </dgm:pt>
    <dgm:pt modelId="{96625868-457C-419E-81D7-FE30ECAFFB3B}" type="parTrans" cxnId="{73D84D40-485E-420B-ACB3-DA4B793E7E0B}">
      <dgm:prSet/>
      <dgm:spPr/>
      <dgm:t>
        <a:bodyPr/>
        <a:lstStyle/>
        <a:p>
          <a:endParaRPr lang="en-GB" noProof="0" dirty="0"/>
        </a:p>
      </dgm:t>
    </dgm:pt>
    <dgm:pt modelId="{5DC4D764-44AA-4AA4-AE9D-87C0AD2D1775}" type="sibTrans" cxnId="{73D84D40-485E-420B-ACB3-DA4B793E7E0B}">
      <dgm:prSet/>
      <dgm:spPr>
        <a:blipFill>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GB" noProof="0" dirty="0"/>
        </a:p>
      </dgm:t>
    </dgm:pt>
    <dgm:pt modelId="{3A391A04-0A18-4F8F-872E-B4EF26F55519}">
      <dgm:prSet phldrT="[Tekst]" custT="1"/>
      <dgm:spPr>
        <a:noFill/>
        <a:effectLst/>
        <a:scene3d>
          <a:camera prst="orthographicFront"/>
          <a:lightRig rig="flat" dir="t"/>
        </a:scene3d>
      </dgm:spPr>
      <dgm:t>
        <a:bodyPr/>
        <a:lstStyle/>
        <a:p>
          <a:pPr algn="l"/>
          <a:r>
            <a:rPr lang="en-GB" sz="2000" noProof="0" dirty="0">
              <a:solidFill>
                <a:srgbClr val="C00000"/>
              </a:solidFill>
            </a:rPr>
            <a:t>Broaden</a:t>
          </a:r>
        </a:p>
      </dgm:t>
    </dgm:pt>
    <dgm:pt modelId="{0EBB1EB8-1C84-4336-A460-F9FE6EA791B0}" type="parTrans" cxnId="{917E261B-C53D-4D81-B5DA-494DED61BA44}">
      <dgm:prSet/>
      <dgm:spPr/>
      <dgm:t>
        <a:bodyPr/>
        <a:lstStyle/>
        <a:p>
          <a:endParaRPr lang="en-GB" noProof="0" dirty="0"/>
        </a:p>
      </dgm:t>
    </dgm:pt>
    <dgm:pt modelId="{023159F3-A229-49B1-B835-B1363ACD19A6}" type="sibTrans" cxnId="{917E261B-C53D-4D81-B5DA-494DED61BA44}">
      <dgm:prSet/>
      <dgm:spPr>
        <a:blipFill>
          <a:blip xmlns:r="http://schemas.openxmlformats.org/officeDocument/2006/relationships" r:embed="rId2">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GB" noProof="0" dirty="0"/>
        </a:p>
      </dgm:t>
    </dgm:pt>
    <dgm:pt modelId="{A2D9AECD-5E13-4602-B96B-1EA2BDD8F274}">
      <dgm:prSet custT="1"/>
      <dgm:spPr>
        <a:noFill/>
        <a:effectLst/>
        <a:scene3d>
          <a:camera prst="orthographicFront"/>
          <a:lightRig rig="flat" dir="t"/>
        </a:scene3d>
      </dgm:spPr>
      <dgm:t>
        <a:bodyPr/>
        <a:lstStyle/>
        <a:p>
          <a:pPr algn="l"/>
          <a:r>
            <a:rPr lang="en-GB" sz="2000" kern="1200" noProof="0" dirty="0">
              <a:solidFill>
                <a:srgbClr val="C00000"/>
              </a:solidFill>
              <a:latin typeface="Arial"/>
              <a:ea typeface="+mn-ea"/>
              <a:cs typeface="+mn-cs"/>
            </a:rPr>
            <a:t>Build</a:t>
          </a:r>
        </a:p>
      </dgm:t>
    </dgm:pt>
    <dgm:pt modelId="{7E4F3592-2641-453F-A99F-7F9077E26441}" type="parTrans" cxnId="{3E1E6996-C6E3-4179-A3BD-96C620416AEF}">
      <dgm:prSet/>
      <dgm:spPr/>
      <dgm:t>
        <a:bodyPr/>
        <a:lstStyle/>
        <a:p>
          <a:endParaRPr lang="en-GB" noProof="0" dirty="0"/>
        </a:p>
      </dgm:t>
    </dgm:pt>
    <dgm:pt modelId="{43C9AA16-D926-4AF2-A33F-2A8A36C7B902}" type="sibTrans" cxnId="{3E1E6996-C6E3-4179-A3BD-96C620416AEF}">
      <dgm:prSet/>
      <dgm:spPr>
        <a:blipFill>
          <a:blip xmlns:r="http://schemas.openxmlformats.org/officeDocument/2006/relationships" r:embed="rId3">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GB" noProof="0" dirty="0"/>
        </a:p>
      </dgm:t>
    </dgm:pt>
    <dgm:pt modelId="{3B32234F-4532-4D99-A01E-53E70FFE49E4}">
      <dgm:prSet custT="1"/>
      <dgm:spPr>
        <a:noFill/>
        <a:effectLst>
          <a:outerShdw sx="1000" sy="1000" rotWithShape="0">
            <a:srgbClr val="000000"/>
          </a:outerShdw>
        </a:effectLst>
        <a:scene3d>
          <a:camera prst="orthographicFront"/>
          <a:lightRig rig="flat" dir="t"/>
        </a:scene3d>
        <a:sp3d contourW="12700" prstMaterial="dkEdge">
          <a:bevelT w="8200" h="38100"/>
          <a:contourClr>
            <a:schemeClr val="bg1"/>
          </a:contourClr>
        </a:sp3d>
      </dgm:spPr>
      <dgm:t>
        <a:bodyPr/>
        <a:lstStyle/>
        <a:p>
          <a:pPr algn="l"/>
          <a:r>
            <a:rPr lang="en-GB" sz="2000" noProof="0" dirty="0">
              <a:solidFill>
                <a:srgbClr val="C00000"/>
              </a:solidFill>
            </a:rPr>
            <a:t>Positive Affect</a:t>
          </a:r>
        </a:p>
      </dgm:t>
    </dgm:pt>
    <dgm:pt modelId="{612F998B-D031-4C34-BF09-2C41552253C7}" type="sibTrans" cxnId="{387D68F1-7D74-41F6-B1B2-383B97A044D3}">
      <dgm:prSet/>
      <dgm:spPr>
        <a:blipFill>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t>
        <a:bodyPr/>
        <a:lstStyle/>
        <a:p>
          <a:endParaRPr lang="en-GB" noProof="0" dirty="0"/>
        </a:p>
      </dgm:t>
    </dgm:pt>
    <dgm:pt modelId="{65DD9FA9-67F0-4834-A20D-77A4C88D3F01}" type="parTrans" cxnId="{387D68F1-7D74-41F6-B1B2-383B97A044D3}">
      <dgm:prSet/>
      <dgm:spPr/>
      <dgm:t>
        <a:bodyPr/>
        <a:lstStyle/>
        <a:p>
          <a:endParaRPr lang="en-GB" noProof="0" dirty="0"/>
        </a:p>
      </dgm:t>
    </dgm:pt>
    <dgm:pt modelId="{46679437-D239-4D09-91E6-8322A764CD80}" type="pres">
      <dgm:prSet presAssocID="{5D3AAD57-6583-4C41-A17D-ACD201E9C268}" presName="Name0" presStyleCnt="0">
        <dgm:presLayoutVars>
          <dgm:chMax val="7"/>
          <dgm:chPref val="7"/>
          <dgm:dir/>
        </dgm:presLayoutVars>
      </dgm:prSet>
      <dgm:spPr/>
    </dgm:pt>
    <dgm:pt modelId="{4C1283F1-8522-491F-B768-699C3BF01C73}" type="pres">
      <dgm:prSet presAssocID="{5D3AAD57-6583-4C41-A17D-ACD201E9C268}" presName="dot1" presStyleLbl="alignNode1" presStyleIdx="0" presStyleCnt="13" custLinFactX="-300000" custLinFactY="59668" custLinFactNeighborX="-394481" custLinFactNeighborY="1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4280420" y="6070946"/>
          <a:ext cx="104621" cy="104621"/>
        </a:xfrm>
        <a:prstGeom prst="ellipse">
          <a:avLst/>
        </a:prstGeom>
        <a:ln/>
      </dgm:spPr>
    </dgm:pt>
    <dgm:pt modelId="{55AEF4CD-92BF-48FB-9743-BF220F871635}" type="pres">
      <dgm:prSet presAssocID="{5D3AAD57-6583-4C41-A17D-ACD201E9C268}" presName="dot2" presStyleLbl="alignNode1" presStyleIdx="1" presStyleCnt="13" custLinFactX="-300000" custLinFactY="59668" custLinFactNeighborX="-394481" custLinFactNeighborY="1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4047372" y="6177212"/>
          <a:ext cx="104621" cy="104621"/>
        </a:xfrm>
        <a:prstGeom prst="ellipse">
          <a:avLst/>
        </a:prstGeom>
        <a:ln/>
      </dgm:spPr>
    </dgm:pt>
    <dgm:pt modelId="{D0B02619-0659-411B-965F-28807D3B95D5}" type="pres">
      <dgm:prSet presAssocID="{5D3AAD57-6583-4C41-A17D-ACD201E9C268}" presName="dot3" presStyleLbl="alignNode1" presStyleIdx="2" presStyleCnt="13" custLinFactX="-300000" custLinFactY="59668" custLinFactNeighborX="-394481" custLinFactNeighborY="1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3807432" y="6264696"/>
          <a:ext cx="104621" cy="104621"/>
        </a:xfrm>
        <a:prstGeom prst="ellipse">
          <a:avLst/>
        </a:prstGeom>
        <a:ln/>
      </dgm:spPr>
    </dgm:pt>
    <dgm:pt modelId="{8E22C477-5D15-457E-BC2A-59C173E7CA15}" type="pres">
      <dgm:prSet presAssocID="{5D3AAD57-6583-4C41-A17D-ACD201E9C268}" presName="dot4" presStyleLbl="alignNode1" presStyleIdx="3" presStyleCnt="13" custLinFactX="-300000" custLinFactY="59668" custLinFactNeighborX="-394481" custLinFactNeighborY="1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3560600" y="6332904"/>
          <a:ext cx="104621" cy="104621"/>
        </a:xfrm>
        <a:prstGeom prst="ellipse">
          <a:avLst/>
        </a:prstGeom>
        <a:ln/>
      </dgm:spPr>
    </dgm:pt>
    <dgm:pt modelId="{54E16058-3A96-435B-9496-3FA9373CAC2A}" type="pres">
      <dgm:prSet presAssocID="{5D3AAD57-6583-4C41-A17D-ACD201E9C268}" presName="dot5" presStyleLbl="alignNode1" presStyleIdx="4" presStyleCnt="13" custLinFactX="-283954" custLinFactY="192896" custLinFactNeighborX="-300000" custLinFactNeighborY="2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5454657" y="5366515"/>
          <a:ext cx="104621" cy="104621"/>
        </a:xfrm>
        <a:prstGeom prst="ellipse">
          <a:avLst/>
        </a:prstGeom>
      </dgm:spPr>
    </dgm:pt>
    <dgm:pt modelId="{5479AB70-16C7-41DB-A2D9-3D2C77896607}" type="pres">
      <dgm:prSet presAssocID="{5D3AAD57-6583-4C41-A17D-ACD201E9C268}" presName="dot6" presStyleLbl="alignNode1" presStyleIdx="5" presStyleCnt="13" custLinFactX="163689" custLinFactNeighborX="200000" custLinFactNeighborY="9491">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078228" y="3782340"/>
          <a:ext cx="104621" cy="104621"/>
        </a:xfrm>
        <a:prstGeom prst="ellipse">
          <a:avLst/>
        </a:prstGeom>
        <a:ln/>
      </dgm:spPr>
    </dgm:pt>
    <dgm:pt modelId="{2864712F-100F-4C60-B678-FE473A411449}" type="pres">
      <dgm:prSet presAssocID="{5D3AAD57-6583-4C41-A17D-ACD201E9C268}" presName="dotArrow1" presStyleLbl="alignNode1" presStyleIdx="6" presStyleCnt="13" custLinFactX="229272" custLinFactY="-102858" custLinFactNeighborX="300000" custLinFactNeighborY="-2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234483" y="1838125"/>
          <a:ext cx="104621" cy="104621"/>
        </a:xfrm>
        <a:prstGeom prst="ellipse">
          <a:avLst/>
        </a:prstGeom>
        <a:ln/>
      </dgm:spPr>
    </dgm:pt>
    <dgm:pt modelId="{2DF4A5B8-B317-44A9-9924-2E6A54B230E9}" type="pres">
      <dgm:prSet presAssocID="{5D3AAD57-6583-4C41-A17D-ACD201E9C268}" presName="dotArrow2" presStyleLbl="alignNode1" presStyleIdx="7" presStyleCnt="13" custLinFactX="203228" custLinFactY="-139414" custLinFactNeighborX="300000" custLinFactNeighborY="-2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356337" y="1694108"/>
          <a:ext cx="104621" cy="104621"/>
        </a:xfrm>
        <a:prstGeom prst="ellipse">
          <a:avLst/>
        </a:prstGeom>
        <a:ln/>
      </dgm:spPr>
    </dgm:pt>
    <dgm:pt modelId="{1B6B0D3A-23D7-4737-A8C0-A888A020FAFC}" type="pres">
      <dgm:prSet presAssocID="{5D3AAD57-6583-4C41-A17D-ACD201E9C268}" presName="dotArrow3" presStyleLbl="alignNode1" presStyleIdx="8" presStyleCnt="13" custLinFactX="248389" custLinFactY="-170219" custLinFactNeighborX="300000" custLinFactNeighborY="-2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542889" y="1550093"/>
          <a:ext cx="104621" cy="104621"/>
        </a:xfrm>
        <a:prstGeom prst="ellipse">
          <a:avLst/>
        </a:prstGeom>
        <a:ln/>
      </dgm:spPr>
    </dgm:pt>
    <dgm:pt modelId="{B533DA70-F6BA-4618-9F5C-E2EA70BA3C4E}" type="pres">
      <dgm:prSet presAssocID="{5D3AAD57-6583-4C41-A17D-ACD201E9C268}" presName="dotArrow4" presStyleLbl="alignNode1" presStyleIdx="9" presStyleCnt="13" custLinFactX="281184" custLinFactY="-144893" custLinFactNeighborX="300000" custLinFactNeighborY="-2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686905" y="1694108"/>
          <a:ext cx="104621" cy="104621"/>
        </a:xfrm>
        <a:prstGeom prst="ellipse">
          <a:avLst/>
        </a:prstGeom>
        <a:ln/>
      </dgm:spPr>
    </dgm:pt>
    <dgm:pt modelId="{7DB519EE-D22D-441F-AB7C-49A86E1F690B}" type="pres">
      <dgm:prSet presAssocID="{5D3AAD57-6583-4C41-A17D-ACD201E9C268}" presName="dotArrow5" presStyleLbl="alignNode1" presStyleIdx="10" presStyleCnt="13" custLinFactX="275725" custLinFactY="-108338" custLinFactNeighborX="300000" custLinFactNeighborY="-200000">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850676" y="1852964"/>
          <a:ext cx="104621" cy="104621"/>
        </a:xfrm>
        <a:prstGeom prst="ellipse">
          <a:avLst/>
        </a:prstGeom>
        <a:ln/>
      </dgm:spPr>
    </dgm:pt>
    <dgm:pt modelId="{1C5FF5F8-4D1D-46F9-90C4-915D3738E57E}" type="pres">
      <dgm:prSet presAssocID="{5D3AAD57-6583-4C41-A17D-ACD201E9C268}" presName="dotArrow6" presStyleLbl="alignNode1" presStyleIdx="11" presStyleCnt="13" custLinFactX="266575" custLinFactY="-100000" custLinFactNeighborX="300000" custLinFactNeighborY="-150849">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551848" y="1864827"/>
          <a:ext cx="104621" cy="104621"/>
        </a:xfrm>
        <a:prstGeom prst="ellipse">
          <a:avLst/>
        </a:prstGeom>
        <a:ln/>
      </dgm:spPr>
    </dgm:pt>
    <dgm:pt modelId="{270FF228-4F00-4660-A766-01465466C292}" type="pres">
      <dgm:prSet presAssocID="{5D3AAD57-6583-4C41-A17D-ACD201E9C268}" presName="dotArrow7" presStyleLbl="alignNode1" presStyleIdx="12" presStyleCnt="13" custLinFactX="275679" custLinFactY="-100000" custLinFactNeighborX="300000" custLinFactNeighborY="-161006">
        <dgm: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gm:style>
      </dgm:prSet>
      <dgm:spPr>
        <a:xfrm>
          <a:off x="7551848" y="2088232"/>
          <a:ext cx="104621" cy="104621"/>
        </a:xfrm>
        <a:prstGeom prst="ellipse">
          <a:avLst/>
        </a:prstGeom>
        <a:ln/>
      </dgm:spPr>
    </dgm:pt>
    <dgm:pt modelId="{32221DE7-6C6E-4304-87EE-FF487A8F7976}" type="pres">
      <dgm:prSet presAssocID="{8EFCDCF8-D3EC-458F-93C4-5C04EB5BD43C}" presName="parTx1" presStyleLbl="node1" presStyleIdx="0" presStyleCnt="4" custScaleX="104474" custLinFactNeighborX="-25732" custLinFactNeighborY="45054"/>
      <dgm:spPr/>
    </dgm:pt>
    <dgm:pt modelId="{38489B5C-6163-4865-8580-98B6B0565418}" type="pres">
      <dgm:prSet presAssocID="{5DC4D764-44AA-4AA4-AE9D-87C0AD2D1775}" presName="picture1" presStyleCnt="0"/>
      <dgm:spPr/>
    </dgm:pt>
    <dgm:pt modelId="{14139D09-4984-4FE2-AE42-D71132E0B2D9}" type="pres">
      <dgm:prSet presAssocID="{5DC4D764-44AA-4AA4-AE9D-87C0AD2D1775}" presName="imageRepeatNode" presStyleLbl="fgImgPlace1" presStyleIdx="0" presStyleCnt="4" custLinFactNeighborX="-55492" custLinFactNeighborY="26056"/>
      <dgm:spPr/>
    </dgm:pt>
    <dgm:pt modelId="{D1F3495E-DA86-4261-B6E5-B332F72F0665}" type="pres">
      <dgm:prSet presAssocID="{3A391A04-0A18-4F8F-872E-B4EF26F55519}" presName="parTx2" presStyleLbl="node1" presStyleIdx="1" presStyleCnt="4" custScaleX="85037" custLinFactNeighborX="-30915" custLinFactNeighborY="1812"/>
      <dgm:spPr/>
    </dgm:pt>
    <dgm:pt modelId="{BCB988F6-1A47-45F5-80C1-DFA887518301}" type="pres">
      <dgm:prSet presAssocID="{023159F3-A229-49B1-B835-B1363ACD19A6}" presName="picture2" presStyleCnt="0"/>
      <dgm:spPr/>
    </dgm:pt>
    <dgm:pt modelId="{EF9F1D19-570B-4E17-AC36-EB30825C831E}" type="pres">
      <dgm:prSet presAssocID="{023159F3-A229-49B1-B835-B1363ACD19A6}" presName="imageRepeatNode" presStyleLbl="fgImgPlace1" presStyleIdx="1" presStyleCnt="4" custLinFactNeighborX="-56493" custLinFactNeighborY="29659"/>
      <dgm:spPr/>
    </dgm:pt>
    <dgm:pt modelId="{A9EF7321-6B6F-47E0-BD33-C4716FB639B6}" type="pres">
      <dgm:prSet presAssocID="{A2D9AECD-5E13-4602-B96B-1EA2BDD8F274}" presName="parTx3" presStyleLbl="node1" presStyleIdx="2" presStyleCnt="4" custScaleX="75581" custScaleY="107299" custLinFactNeighborX="1661" custLinFactNeighborY="-54735"/>
      <dgm:spPr/>
    </dgm:pt>
    <dgm:pt modelId="{C91DAE44-D98A-46C9-BB6B-3EE9D2FD2280}" type="pres">
      <dgm:prSet presAssocID="{43C9AA16-D926-4AF2-A33F-2A8A36C7B902}" presName="picture3" presStyleCnt="0"/>
      <dgm:spPr/>
    </dgm:pt>
    <dgm:pt modelId="{6C4D4F4A-526D-41D0-868B-89742A0427CB}" type="pres">
      <dgm:prSet presAssocID="{43C9AA16-D926-4AF2-A33F-2A8A36C7B902}" presName="imageRepeatNode" presStyleLbl="fgImgPlace1" presStyleIdx="2" presStyleCnt="4" custLinFactNeighborX="11462" custLinFactNeighborY="2444"/>
      <dgm:spPr/>
    </dgm:pt>
    <dgm:pt modelId="{5A86141C-51CB-491C-8531-B3408B3315EC}" type="pres">
      <dgm:prSet presAssocID="{3B32234F-4532-4D99-A01E-53E70FFE49E4}" presName="parTx4" presStyleLbl="node1" presStyleIdx="3" presStyleCnt="4" custScaleX="99172" custScaleY="114599" custLinFactY="-10811" custLinFactNeighborX="28685" custLinFactNeighborY="-100000"/>
      <dgm:spPr/>
    </dgm:pt>
    <dgm:pt modelId="{9B7F3B52-F759-4B86-BF30-643593CC7F57}" type="pres">
      <dgm:prSet presAssocID="{612F998B-D031-4C34-BF09-2C41552253C7}" presName="picture4" presStyleCnt="0"/>
      <dgm:spPr/>
    </dgm:pt>
    <dgm:pt modelId="{273E2ACD-C593-4817-86AD-9D418EEA3353}" type="pres">
      <dgm:prSet presAssocID="{612F998B-D031-4C34-BF09-2C41552253C7}" presName="imageRepeatNode" presStyleLbl="fgImgPlace1" presStyleIdx="3" presStyleCnt="4" custLinFactNeighborX="60739" custLinFactNeighborY="-29328"/>
      <dgm:spPr/>
    </dgm:pt>
  </dgm:ptLst>
  <dgm:cxnLst>
    <dgm:cxn modelId="{14F2500A-1175-48B9-91D8-F0A12483492F}" type="presOf" srcId="{A2D9AECD-5E13-4602-B96B-1EA2BDD8F274}" destId="{A9EF7321-6B6F-47E0-BD33-C4716FB639B6}" srcOrd="0" destOrd="0" presId="urn:microsoft.com/office/officeart/2008/layout/AscendingPictureAccentProcess"/>
    <dgm:cxn modelId="{917E261B-C53D-4D81-B5DA-494DED61BA44}" srcId="{5D3AAD57-6583-4C41-A17D-ACD201E9C268}" destId="{3A391A04-0A18-4F8F-872E-B4EF26F55519}" srcOrd="1" destOrd="0" parTransId="{0EBB1EB8-1C84-4336-A460-F9FE6EA791B0}" sibTransId="{023159F3-A229-49B1-B835-B1363ACD19A6}"/>
    <dgm:cxn modelId="{42AC7437-43D6-46BE-A950-174EB6CF7FE5}" type="presOf" srcId="{612F998B-D031-4C34-BF09-2C41552253C7}" destId="{273E2ACD-C593-4817-86AD-9D418EEA3353}" srcOrd="0" destOrd="0" presId="urn:microsoft.com/office/officeart/2008/layout/AscendingPictureAccentProcess"/>
    <dgm:cxn modelId="{797B413D-CCAC-4AD8-845B-6CFE4AB833B1}" type="presOf" srcId="{5DC4D764-44AA-4AA4-AE9D-87C0AD2D1775}" destId="{14139D09-4984-4FE2-AE42-D71132E0B2D9}" srcOrd="0" destOrd="0" presId="urn:microsoft.com/office/officeart/2008/layout/AscendingPictureAccentProcess"/>
    <dgm:cxn modelId="{73D84D40-485E-420B-ACB3-DA4B793E7E0B}" srcId="{5D3AAD57-6583-4C41-A17D-ACD201E9C268}" destId="{8EFCDCF8-D3EC-458F-93C4-5C04EB5BD43C}" srcOrd="0" destOrd="0" parTransId="{96625868-457C-419E-81D7-FE30ECAFFB3B}" sibTransId="{5DC4D764-44AA-4AA4-AE9D-87C0AD2D1775}"/>
    <dgm:cxn modelId="{65A97C5F-C1B3-4BC4-8409-F4FCADE81F31}" type="presOf" srcId="{5D3AAD57-6583-4C41-A17D-ACD201E9C268}" destId="{46679437-D239-4D09-91E6-8322A764CD80}" srcOrd="0" destOrd="0" presId="urn:microsoft.com/office/officeart/2008/layout/AscendingPictureAccentProcess"/>
    <dgm:cxn modelId="{130C1D73-3339-4A28-81F9-904C23202318}" type="presOf" srcId="{023159F3-A229-49B1-B835-B1363ACD19A6}" destId="{EF9F1D19-570B-4E17-AC36-EB30825C831E}" srcOrd="0" destOrd="0" presId="urn:microsoft.com/office/officeart/2008/layout/AscendingPictureAccentProcess"/>
    <dgm:cxn modelId="{9FD9A978-4F39-4B5F-9EA5-FE7C730DB0B1}" type="presOf" srcId="{8EFCDCF8-D3EC-458F-93C4-5C04EB5BD43C}" destId="{32221DE7-6C6E-4304-87EE-FF487A8F7976}" srcOrd="0" destOrd="0" presId="urn:microsoft.com/office/officeart/2008/layout/AscendingPictureAccentProcess"/>
    <dgm:cxn modelId="{6608C495-AE85-4D27-95ED-C4C99DCF2D21}" type="presOf" srcId="{43C9AA16-D926-4AF2-A33F-2A8A36C7B902}" destId="{6C4D4F4A-526D-41D0-868B-89742A0427CB}" srcOrd="0" destOrd="0" presId="urn:microsoft.com/office/officeart/2008/layout/AscendingPictureAccentProcess"/>
    <dgm:cxn modelId="{3E1E6996-C6E3-4179-A3BD-96C620416AEF}" srcId="{5D3AAD57-6583-4C41-A17D-ACD201E9C268}" destId="{A2D9AECD-5E13-4602-B96B-1EA2BDD8F274}" srcOrd="2" destOrd="0" parTransId="{7E4F3592-2641-453F-A99F-7F9077E26441}" sibTransId="{43C9AA16-D926-4AF2-A33F-2A8A36C7B902}"/>
    <dgm:cxn modelId="{247EA7C1-A0CC-4019-A9B6-133D08485D66}" type="presOf" srcId="{3A391A04-0A18-4F8F-872E-B4EF26F55519}" destId="{D1F3495E-DA86-4261-B6E5-B332F72F0665}" srcOrd="0" destOrd="0" presId="urn:microsoft.com/office/officeart/2008/layout/AscendingPictureAccentProcess"/>
    <dgm:cxn modelId="{387D68F1-7D74-41F6-B1B2-383B97A044D3}" srcId="{5D3AAD57-6583-4C41-A17D-ACD201E9C268}" destId="{3B32234F-4532-4D99-A01E-53E70FFE49E4}" srcOrd="3" destOrd="0" parTransId="{65DD9FA9-67F0-4834-A20D-77A4C88D3F01}" sibTransId="{612F998B-D031-4C34-BF09-2C41552253C7}"/>
    <dgm:cxn modelId="{9C4610FF-133E-43F3-81A8-D3CDE0D64437}" type="presOf" srcId="{3B32234F-4532-4D99-A01E-53E70FFE49E4}" destId="{5A86141C-51CB-491C-8531-B3408B3315EC}" srcOrd="0" destOrd="0" presId="urn:microsoft.com/office/officeart/2008/layout/AscendingPictureAccentProcess"/>
    <dgm:cxn modelId="{CA2F5B6C-D79A-4A3F-8137-C651C1CA19D6}" type="presParOf" srcId="{46679437-D239-4D09-91E6-8322A764CD80}" destId="{4C1283F1-8522-491F-B768-699C3BF01C73}" srcOrd="0" destOrd="0" presId="urn:microsoft.com/office/officeart/2008/layout/AscendingPictureAccentProcess"/>
    <dgm:cxn modelId="{F5184286-876D-4CE1-95C3-D9CDE8AE7CA8}" type="presParOf" srcId="{46679437-D239-4D09-91E6-8322A764CD80}" destId="{55AEF4CD-92BF-48FB-9743-BF220F871635}" srcOrd="1" destOrd="0" presId="urn:microsoft.com/office/officeart/2008/layout/AscendingPictureAccentProcess"/>
    <dgm:cxn modelId="{2838A3A6-92C9-4DCF-AD0E-544A4E238F45}" type="presParOf" srcId="{46679437-D239-4D09-91E6-8322A764CD80}" destId="{D0B02619-0659-411B-965F-28807D3B95D5}" srcOrd="2" destOrd="0" presId="urn:microsoft.com/office/officeart/2008/layout/AscendingPictureAccentProcess"/>
    <dgm:cxn modelId="{B182A707-1F45-462A-A44E-72F6819DA5C1}" type="presParOf" srcId="{46679437-D239-4D09-91E6-8322A764CD80}" destId="{8E22C477-5D15-457E-BC2A-59C173E7CA15}" srcOrd="3" destOrd="0" presId="urn:microsoft.com/office/officeart/2008/layout/AscendingPictureAccentProcess"/>
    <dgm:cxn modelId="{ECEE56F8-6463-471B-BEA1-80773F6F5655}" type="presParOf" srcId="{46679437-D239-4D09-91E6-8322A764CD80}" destId="{54E16058-3A96-435B-9496-3FA9373CAC2A}" srcOrd="4" destOrd="0" presId="urn:microsoft.com/office/officeart/2008/layout/AscendingPictureAccentProcess"/>
    <dgm:cxn modelId="{5853EA99-3D7D-4C80-BDA3-213D1CECBE01}" type="presParOf" srcId="{46679437-D239-4D09-91E6-8322A764CD80}" destId="{5479AB70-16C7-41DB-A2D9-3D2C77896607}" srcOrd="5" destOrd="0" presId="urn:microsoft.com/office/officeart/2008/layout/AscendingPictureAccentProcess"/>
    <dgm:cxn modelId="{35831AB3-BD0D-46F2-8CCA-625FE67D2F25}" type="presParOf" srcId="{46679437-D239-4D09-91E6-8322A764CD80}" destId="{2864712F-100F-4C60-B678-FE473A411449}" srcOrd="6" destOrd="0" presId="urn:microsoft.com/office/officeart/2008/layout/AscendingPictureAccentProcess"/>
    <dgm:cxn modelId="{EDFC2488-8569-443F-BD87-A8146D143A5F}" type="presParOf" srcId="{46679437-D239-4D09-91E6-8322A764CD80}" destId="{2DF4A5B8-B317-44A9-9924-2E6A54B230E9}" srcOrd="7" destOrd="0" presId="urn:microsoft.com/office/officeart/2008/layout/AscendingPictureAccentProcess"/>
    <dgm:cxn modelId="{22510B0E-2D0C-4716-8E55-6A22D5976339}" type="presParOf" srcId="{46679437-D239-4D09-91E6-8322A764CD80}" destId="{1B6B0D3A-23D7-4737-A8C0-A888A020FAFC}" srcOrd="8" destOrd="0" presId="urn:microsoft.com/office/officeart/2008/layout/AscendingPictureAccentProcess"/>
    <dgm:cxn modelId="{BCDC8CBD-91D2-4D79-8BFA-6F2748175B93}" type="presParOf" srcId="{46679437-D239-4D09-91E6-8322A764CD80}" destId="{B533DA70-F6BA-4618-9F5C-E2EA70BA3C4E}" srcOrd="9" destOrd="0" presId="urn:microsoft.com/office/officeart/2008/layout/AscendingPictureAccentProcess"/>
    <dgm:cxn modelId="{8C5DB925-BE85-48A2-998A-1D855318F91B}" type="presParOf" srcId="{46679437-D239-4D09-91E6-8322A764CD80}" destId="{7DB519EE-D22D-441F-AB7C-49A86E1F690B}" srcOrd="10" destOrd="0" presId="urn:microsoft.com/office/officeart/2008/layout/AscendingPictureAccentProcess"/>
    <dgm:cxn modelId="{B85ECA24-53D0-49E4-B3BB-A654D9978304}" type="presParOf" srcId="{46679437-D239-4D09-91E6-8322A764CD80}" destId="{1C5FF5F8-4D1D-46F9-90C4-915D3738E57E}" srcOrd="11" destOrd="0" presId="urn:microsoft.com/office/officeart/2008/layout/AscendingPictureAccentProcess"/>
    <dgm:cxn modelId="{17D16BE9-F2EE-46D2-8310-8D6A293D25E3}" type="presParOf" srcId="{46679437-D239-4D09-91E6-8322A764CD80}" destId="{270FF228-4F00-4660-A766-01465466C292}" srcOrd="12" destOrd="0" presId="urn:microsoft.com/office/officeart/2008/layout/AscendingPictureAccentProcess"/>
    <dgm:cxn modelId="{05B6537D-2A20-4C07-82DD-5B077A2C27EE}" type="presParOf" srcId="{46679437-D239-4D09-91E6-8322A764CD80}" destId="{32221DE7-6C6E-4304-87EE-FF487A8F7976}" srcOrd="13" destOrd="0" presId="urn:microsoft.com/office/officeart/2008/layout/AscendingPictureAccentProcess"/>
    <dgm:cxn modelId="{1F4290A9-CE6C-4725-9ABC-F1532D18F38A}" type="presParOf" srcId="{46679437-D239-4D09-91E6-8322A764CD80}" destId="{38489B5C-6163-4865-8580-98B6B0565418}" srcOrd="14" destOrd="0" presId="urn:microsoft.com/office/officeart/2008/layout/AscendingPictureAccentProcess"/>
    <dgm:cxn modelId="{301CC334-8199-4E89-A441-B47A9A47147B}" type="presParOf" srcId="{38489B5C-6163-4865-8580-98B6B0565418}" destId="{14139D09-4984-4FE2-AE42-D71132E0B2D9}" srcOrd="0" destOrd="0" presId="urn:microsoft.com/office/officeart/2008/layout/AscendingPictureAccentProcess"/>
    <dgm:cxn modelId="{16C33C5A-3B74-47D0-8715-6312B9DC1833}" type="presParOf" srcId="{46679437-D239-4D09-91E6-8322A764CD80}" destId="{D1F3495E-DA86-4261-B6E5-B332F72F0665}" srcOrd="15" destOrd="0" presId="urn:microsoft.com/office/officeart/2008/layout/AscendingPictureAccentProcess"/>
    <dgm:cxn modelId="{9CFB56EB-4F01-483F-875D-1ABFD0AC505F}" type="presParOf" srcId="{46679437-D239-4D09-91E6-8322A764CD80}" destId="{BCB988F6-1A47-45F5-80C1-DFA887518301}" srcOrd="16" destOrd="0" presId="urn:microsoft.com/office/officeart/2008/layout/AscendingPictureAccentProcess"/>
    <dgm:cxn modelId="{AFCFE93F-D4E3-486B-A101-67C4D9CEAE02}" type="presParOf" srcId="{BCB988F6-1A47-45F5-80C1-DFA887518301}" destId="{EF9F1D19-570B-4E17-AC36-EB30825C831E}" srcOrd="0" destOrd="0" presId="urn:microsoft.com/office/officeart/2008/layout/AscendingPictureAccentProcess"/>
    <dgm:cxn modelId="{DB670C2F-EF7D-4400-BFF7-FA9259649A9D}" type="presParOf" srcId="{46679437-D239-4D09-91E6-8322A764CD80}" destId="{A9EF7321-6B6F-47E0-BD33-C4716FB639B6}" srcOrd="17" destOrd="0" presId="urn:microsoft.com/office/officeart/2008/layout/AscendingPictureAccentProcess"/>
    <dgm:cxn modelId="{AA85524F-F24B-4FD5-933F-B9725971D20A}" type="presParOf" srcId="{46679437-D239-4D09-91E6-8322A764CD80}" destId="{C91DAE44-D98A-46C9-BB6B-3EE9D2FD2280}" srcOrd="18" destOrd="0" presId="urn:microsoft.com/office/officeart/2008/layout/AscendingPictureAccentProcess"/>
    <dgm:cxn modelId="{031A6E2C-6FF5-4844-BCF9-9C027149E4AF}" type="presParOf" srcId="{C91DAE44-D98A-46C9-BB6B-3EE9D2FD2280}" destId="{6C4D4F4A-526D-41D0-868B-89742A0427CB}" srcOrd="0" destOrd="0" presId="urn:microsoft.com/office/officeart/2008/layout/AscendingPictureAccentProcess"/>
    <dgm:cxn modelId="{945B381F-AD48-43E0-91BD-E9768823CB30}" type="presParOf" srcId="{46679437-D239-4D09-91E6-8322A764CD80}" destId="{5A86141C-51CB-491C-8531-B3408B3315EC}" srcOrd="19" destOrd="0" presId="urn:microsoft.com/office/officeart/2008/layout/AscendingPictureAccentProcess"/>
    <dgm:cxn modelId="{E7541AC0-ECAA-4AF4-90C2-421B1BEF3BE0}" type="presParOf" srcId="{46679437-D239-4D09-91E6-8322A764CD80}" destId="{9B7F3B52-F759-4B86-BF30-643593CC7F57}" srcOrd="20" destOrd="0" presId="urn:microsoft.com/office/officeart/2008/layout/AscendingPictureAccentProcess"/>
    <dgm:cxn modelId="{3028B791-9A70-41C5-9861-BC83E3938EEF}" type="presParOf" srcId="{9B7F3B52-F759-4B86-BF30-643593CC7F57}" destId="{273E2ACD-C593-4817-86AD-9D418EEA3353}" srcOrd="0" destOrd="0" presId="urn:microsoft.com/office/officeart/2008/layout/AscendingPictureAccentProcess"/>
  </dgm:cxnLst>
  <dgm:bg>
    <a:effectLst>
      <a:outerShdw blurRad="50800" dist="50800" dir="5400000" sx="2000" sy="2000" algn="ctr" rotWithShape="0">
        <a:srgbClr val="000000">
          <a:alpha val="43137"/>
        </a:srgbClr>
      </a:outerShdw>
    </a:effectLst>
  </dgm:bg>
  <dgm:whole>
    <a:ln>
      <a:solidFill>
        <a:schemeClr val="bg1"/>
      </a:solidFill>
    </a:ln>
    <a:effectLst>
      <a:reflection blurRad="12700" stA="45000" endPos="65000" dist="50800" dir="5400000" sy="-100000" algn="bl" rotWithShape="0"/>
    </a:effectLst>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5B80EF9-E74E-44FC-90A8-FD0006B2A776}" type="doc">
      <dgm:prSet loTypeId="urn:microsoft.com/office/officeart/2005/8/layout/vList3" loCatId="picture" qsTypeId="urn:microsoft.com/office/officeart/2005/8/quickstyle/simple1" qsCatId="simple" csTypeId="urn:microsoft.com/office/officeart/2005/8/colors/accent0_2" csCatId="mainScheme" phldr="1"/>
      <dgm:spPr/>
      <dgm:t>
        <a:bodyPr/>
        <a:lstStyle/>
        <a:p>
          <a:endParaRPr lang="nl-NL"/>
        </a:p>
      </dgm:t>
    </dgm:pt>
    <dgm:pt modelId="{85898BCC-84A3-450F-AC57-0E487DC1064F}">
      <dgm:prSet phldrT="[Tekst]"/>
      <dgm:spPr>
        <a:ln>
          <a:solidFill>
            <a:schemeClr val="bg1"/>
          </a:solidFill>
        </a:ln>
      </dgm:spPr>
      <dgm:t>
        <a:bodyPr/>
        <a:lstStyle/>
        <a:p>
          <a:r>
            <a:rPr lang="nl-NL" i="1" dirty="0"/>
            <a:t>N </a:t>
          </a:r>
          <a:r>
            <a:rPr lang="nl-NL" i="0" dirty="0"/>
            <a:t>= 106</a:t>
          </a:r>
          <a:endParaRPr lang="nl-NL" dirty="0"/>
        </a:p>
        <a:p>
          <a:r>
            <a:rPr lang="en-GB" i="1" dirty="0"/>
            <a:t>M </a:t>
          </a:r>
          <a:r>
            <a:rPr lang="en-GB" dirty="0"/>
            <a:t>= 39, </a:t>
          </a:r>
          <a:r>
            <a:rPr lang="en-GB" i="1" dirty="0"/>
            <a:t>SD </a:t>
          </a:r>
          <a:r>
            <a:rPr lang="en-GB" dirty="0"/>
            <a:t>= 15</a:t>
          </a:r>
          <a:br>
            <a:rPr lang="en-GB" dirty="0"/>
          </a:br>
          <a:r>
            <a:rPr lang="en-GB" dirty="0"/>
            <a:t>range 18 – 65</a:t>
          </a:r>
          <a:endParaRPr lang="nl-NL" dirty="0"/>
        </a:p>
      </dgm:t>
    </dgm:pt>
    <dgm:pt modelId="{C87291F0-888B-4F31-ACA1-7F3EF5B34DE5}" type="parTrans" cxnId="{E839EF0B-FD4C-4BD5-92A0-E60065F14938}">
      <dgm:prSet/>
      <dgm:spPr/>
      <dgm:t>
        <a:bodyPr/>
        <a:lstStyle/>
        <a:p>
          <a:endParaRPr lang="nl-NL"/>
        </a:p>
      </dgm:t>
    </dgm:pt>
    <dgm:pt modelId="{C0771123-2CB4-4629-BBCE-B349F28E231F}" type="sibTrans" cxnId="{E839EF0B-FD4C-4BD5-92A0-E60065F14938}">
      <dgm:prSet/>
      <dgm:spPr/>
      <dgm:t>
        <a:bodyPr/>
        <a:lstStyle/>
        <a:p>
          <a:endParaRPr lang="nl-NL"/>
        </a:p>
      </dgm:t>
    </dgm:pt>
    <dgm:pt modelId="{B4BA8696-FB1B-49F0-9EB0-AF45E445FC32}">
      <dgm:prSet phldrT="[Tekst]"/>
      <dgm:spPr>
        <a:ln>
          <a:solidFill>
            <a:schemeClr val="bg1"/>
          </a:solidFill>
        </a:ln>
      </dgm:spPr>
      <dgm:t>
        <a:bodyPr/>
        <a:lstStyle/>
        <a:p>
          <a:r>
            <a:rPr lang="nl-NL" dirty="0"/>
            <a:t>Male / </a:t>
          </a:r>
          <a:r>
            <a:rPr lang="nl-NL" dirty="0" err="1"/>
            <a:t>Female</a:t>
          </a:r>
          <a:endParaRPr lang="nl-NL" dirty="0"/>
        </a:p>
        <a:p>
          <a:r>
            <a:rPr lang="nl-NL" dirty="0"/>
            <a:t>41% / 59%</a:t>
          </a:r>
        </a:p>
      </dgm:t>
    </dgm:pt>
    <dgm:pt modelId="{FBF63965-DA4D-4DBF-8874-500216E57CFD}" type="parTrans" cxnId="{3A282529-1448-4F93-91A8-E5AF1E9742D0}">
      <dgm:prSet/>
      <dgm:spPr/>
      <dgm:t>
        <a:bodyPr/>
        <a:lstStyle/>
        <a:p>
          <a:endParaRPr lang="nl-NL"/>
        </a:p>
      </dgm:t>
    </dgm:pt>
    <dgm:pt modelId="{716B3736-D177-44DA-91FF-6628411B5ABF}" type="sibTrans" cxnId="{3A282529-1448-4F93-91A8-E5AF1E9742D0}">
      <dgm:prSet/>
      <dgm:spPr/>
      <dgm:t>
        <a:bodyPr/>
        <a:lstStyle/>
        <a:p>
          <a:endParaRPr lang="nl-NL"/>
        </a:p>
      </dgm:t>
    </dgm:pt>
    <dgm:pt modelId="{535A27D8-BE19-4744-8672-7DC28D8645AE}">
      <dgm:prSet/>
      <dgm:spPr>
        <a:noFill/>
        <a:ln>
          <a:noFill/>
        </a:ln>
      </dgm:spPr>
      <dgm:t>
        <a:bodyPr/>
        <a:lstStyle/>
        <a:p>
          <a:r>
            <a:rPr lang="nl-NL" dirty="0"/>
            <a:t>Beeps </a:t>
          </a:r>
          <a:r>
            <a:rPr lang="nl-NL" i="1" dirty="0"/>
            <a:t>N</a:t>
          </a:r>
          <a:r>
            <a:rPr lang="nl-NL" i="0" dirty="0"/>
            <a:t> = 2432</a:t>
          </a:r>
          <a:endParaRPr lang="nl-NL" dirty="0"/>
        </a:p>
      </dgm:t>
    </dgm:pt>
    <dgm:pt modelId="{995A7323-74B2-48A3-8550-29D0C41D88B3}" type="parTrans" cxnId="{54EC91A4-160E-4077-AFC0-E140D7335C14}">
      <dgm:prSet/>
      <dgm:spPr/>
      <dgm:t>
        <a:bodyPr/>
        <a:lstStyle/>
        <a:p>
          <a:endParaRPr lang="nl-NL"/>
        </a:p>
      </dgm:t>
    </dgm:pt>
    <dgm:pt modelId="{EF754D57-025D-4CF2-A8D1-5AE11A9C8521}" type="sibTrans" cxnId="{54EC91A4-160E-4077-AFC0-E140D7335C14}">
      <dgm:prSet/>
      <dgm:spPr/>
      <dgm:t>
        <a:bodyPr/>
        <a:lstStyle/>
        <a:p>
          <a:endParaRPr lang="nl-NL"/>
        </a:p>
      </dgm:t>
    </dgm:pt>
    <dgm:pt modelId="{ED1B1E79-1278-48BD-B5E3-085C4C3CCB4E}" type="pres">
      <dgm:prSet presAssocID="{15B80EF9-E74E-44FC-90A8-FD0006B2A776}" presName="linearFlow" presStyleCnt="0">
        <dgm:presLayoutVars>
          <dgm:dir/>
          <dgm:resizeHandles val="exact"/>
        </dgm:presLayoutVars>
      </dgm:prSet>
      <dgm:spPr/>
    </dgm:pt>
    <dgm:pt modelId="{320F89A2-6274-4E78-B319-5728295CCD1E}" type="pres">
      <dgm:prSet presAssocID="{85898BCC-84A3-450F-AC57-0E487DC1064F}" presName="composite" presStyleCnt="0"/>
      <dgm:spPr/>
    </dgm:pt>
    <dgm:pt modelId="{CF94EFB0-97FC-4A6B-BE7C-20769E5A0F5C}" type="pres">
      <dgm:prSet presAssocID="{85898BCC-84A3-450F-AC57-0E487DC1064F}" presName="imgShp" presStyleLbl="fgImgPlace1" presStyleIdx="0" presStyleCnt="3"/>
      <dgm:spPr>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Lst>
          </a:blip>
          <a:srcRect/>
          <a:stretch>
            <a:fillRect l="-7000" r="-7000"/>
          </a:stretch>
        </a:blipFill>
        <a:ln>
          <a:solidFill>
            <a:schemeClr val="dk2">
              <a:shade val="80000"/>
              <a:hueOff val="0"/>
              <a:satOff val="0"/>
              <a:lumOff val="0"/>
              <a:alpha val="93000"/>
            </a:schemeClr>
          </a:solidFill>
        </a:ln>
        <a:effectLst>
          <a:outerShdw blurRad="50800" dist="50800" dir="5400000" algn="ctr" rotWithShape="0">
            <a:schemeClr val="bg1"/>
          </a:outerShdw>
        </a:effectLst>
      </dgm:spPr>
    </dgm:pt>
    <dgm:pt modelId="{95EED58A-B2EB-4BDF-B54A-9E8319F21335}" type="pres">
      <dgm:prSet presAssocID="{85898BCC-84A3-450F-AC57-0E487DC1064F}" presName="txShp" presStyleLbl="node1" presStyleIdx="0" presStyleCnt="3">
        <dgm:presLayoutVars>
          <dgm:bulletEnabled val="1"/>
        </dgm:presLayoutVars>
      </dgm:prSet>
      <dgm:spPr/>
    </dgm:pt>
    <dgm:pt modelId="{3530A56F-D955-4504-A252-213DC1F92189}" type="pres">
      <dgm:prSet presAssocID="{C0771123-2CB4-4629-BBCE-B349F28E231F}" presName="spacing" presStyleCnt="0"/>
      <dgm:spPr/>
    </dgm:pt>
    <dgm:pt modelId="{B8312AF2-53FB-4B6E-9D03-263D115208E6}" type="pres">
      <dgm:prSet presAssocID="{B4BA8696-FB1B-49F0-9EB0-AF45E445FC32}" presName="composite" presStyleCnt="0"/>
      <dgm:spPr/>
    </dgm:pt>
    <dgm:pt modelId="{51FFE295-702E-4A4B-8E7D-EA001E9F6F29}" type="pres">
      <dgm:prSet presAssocID="{B4BA8696-FB1B-49F0-9EB0-AF45E445FC32}" presName="imgShp" presStyleLbl="fgImgPlace1" presStyleIdx="1" presStyleCnt="3"/>
      <dgm:spPr>
        <a:blipFill>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8AF4DE1D-1390-4EB5-8772-5403A6F74ED4}" type="pres">
      <dgm:prSet presAssocID="{B4BA8696-FB1B-49F0-9EB0-AF45E445FC32}" presName="txShp" presStyleLbl="node1" presStyleIdx="1" presStyleCnt="3">
        <dgm:presLayoutVars>
          <dgm:bulletEnabled val="1"/>
        </dgm:presLayoutVars>
      </dgm:prSet>
      <dgm:spPr/>
    </dgm:pt>
    <dgm:pt modelId="{1FE24AE3-0B37-4AD3-9184-67FB03B07066}" type="pres">
      <dgm:prSet presAssocID="{716B3736-D177-44DA-91FF-6628411B5ABF}" presName="spacing" presStyleCnt="0"/>
      <dgm:spPr/>
    </dgm:pt>
    <dgm:pt modelId="{DA68F121-9965-4D0C-ADAD-9D25B95821C6}" type="pres">
      <dgm:prSet presAssocID="{535A27D8-BE19-4744-8672-7DC28D8645AE}" presName="composite" presStyleCnt="0"/>
      <dgm:spPr/>
    </dgm:pt>
    <dgm:pt modelId="{92676E66-B649-4F53-B865-69B16D86C3CE}" type="pres">
      <dgm:prSet presAssocID="{535A27D8-BE19-4744-8672-7DC28D8645AE}" presName="imgShp" presStyleLbl="fgImgPlace1" presStyleIdx="2" presStyleCnt="3"/>
      <dgm:spPr>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59AEB06B-EA57-46D3-805E-04A961A750BD}" type="pres">
      <dgm:prSet presAssocID="{535A27D8-BE19-4744-8672-7DC28D8645AE}" presName="txShp" presStyleLbl="node1" presStyleIdx="2" presStyleCnt="3">
        <dgm:presLayoutVars>
          <dgm:bulletEnabled val="1"/>
        </dgm:presLayoutVars>
      </dgm:prSet>
      <dgm:spPr/>
    </dgm:pt>
  </dgm:ptLst>
  <dgm:cxnLst>
    <dgm:cxn modelId="{D70BBA07-5A30-4EEA-B366-A50F217E4F6A}" type="presOf" srcId="{85898BCC-84A3-450F-AC57-0E487DC1064F}" destId="{95EED58A-B2EB-4BDF-B54A-9E8319F21335}" srcOrd="0" destOrd="0" presId="urn:microsoft.com/office/officeart/2005/8/layout/vList3"/>
    <dgm:cxn modelId="{E839EF0B-FD4C-4BD5-92A0-E60065F14938}" srcId="{15B80EF9-E74E-44FC-90A8-FD0006B2A776}" destId="{85898BCC-84A3-450F-AC57-0E487DC1064F}" srcOrd="0" destOrd="0" parTransId="{C87291F0-888B-4F31-ACA1-7F3EF5B34DE5}" sibTransId="{C0771123-2CB4-4629-BBCE-B349F28E231F}"/>
    <dgm:cxn modelId="{D963AB1D-7BC9-432C-892B-5F05C7A3A615}" type="presOf" srcId="{B4BA8696-FB1B-49F0-9EB0-AF45E445FC32}" destId="{8AF4DE1D-1390-4EB5-8772-5403A6F74ED4}" srcOrd="0" destOrd="0" presId="urn:microsoft.com/office/officeart/2005/8/layout/vList3"/>
    <dgm:cxn modelId="{3A282529-1448-4F93-91A8-E5AF1E9742D0}" srcId="{15B80EF9-E74E-44FC-90A8-FD0006B2A776}" destId="{B4BA8696-FB1B-49F0-9EB0-AF45E445FC32}" srcOrd="1" destOrd="0" parTransId="{FBF63965-DA4D-4DBF-8874-500216E57CFD}" sibTransId="{716B3736-D177-44DA-91FF-6628411B5ABF}"/>
    <dgm:cxn modelId="{8C4ACE52-9562-4B0C-9656-77FD6A4FEFC6}" type="presOf" srcId="{535A27D8-BE19-4744-8672-7DC28D8645AE}" destId="{59AEB06B-EA57-46D3-805E-04A961A750BD}" srcOrd="0" destOrd="0" presId="urn:microsoft.com/office/officeart/2005/8/layout/vList3"/>
    <dgm:cxn modelId="{54EC91A4-160E-4077-AFC0-E140D7335C14}" srcId="{15B80EF9-E74E-44FC-90A8-FD0006B2A776}" destId="{535A27D8-BE19-4744-8672-7DC28D8645AE}" srcOrd="2" destOrd="0" parTransId="{995A7323-74B2-48A3-8550-29D0C41D88B3}" sibTransId="{EF754D57-025D-4CF2-A8D1-5AE11A9C8521}"/>
    <dgm:cxn modelId="{C28775ED-CEE0-422B-98BA-5DEA7DB05BE1}" type="presOf" srcId="{15B80EF9-E74E-44FC-90A8-FD0006B2A776}" destId="{ED1B1E79-1278-48BD-B5E3-085C4C3CCB4E}" srcOrd="0" destOrd="0" presId="urn:microsoft.com/office/officeart/2005/8/layout/vList3"/>
    <dgm:cxn modelId="{E854D25B-18D6-4D38-972F-F5F48C42C3D7}" type="presParOf" srcId="{ED1B1E79-1278-48BD-B5E3-085C4C3CCB4E}" destId="{320F89A2-6274-4E78-B319-5728295CCD1E}" srcOrd="0" destOrd="0" presId="urn:microsoft.com/office/officeart/2005/8/layout/vList3"/>
    <dgm:cxn modelId="{9D968949-F46C-4E46-882F-63C9BC0E4CCA}" type="presParOf" srcId="{320F89A2-6274-4E78-B319-5728295CCD1E}" destId="{CF94EFB0-97FC-4A6B-BE7C-20769E5A0F5C}" srcOrd="0" destOrd="0" presId="urn:microsoft.com/office/officeart/2005/8/layout/vList3"/>
    <dgm:cxn modelId="{EBF14362-590F-467A-8FD1-A6A0DEEEB1F1}" type="presParOf" srcId="{320F89A2-6274-4E78-B319-5728295CCD1E}" destId="{95EED58A-B2EB-4BDF-B54A-9E8319F21335}" srcOrd="1" destOrd="0" presId="urn:microsoft.com/office/officeart/2005/8/layout/vList3"/>
    <dgm:cxn modelId="{80672AA9-4944-4F51-BD7B-09CD1762708D}" type="presParOf" srcId="{ED1B1E79-1278-48BD-B5E3-085C4C3CCB4E}" destId="{3530A56F-D955-4504-A252-213DC1F92189}" srcOrd="1" destOrd="0" presId="urn:microsoft.com/office/officeart/2005/8/layout/vList3"/>
    <dgm:cxn modelId="{72B4665D-A240-4A3C-A3F9-54AF3101314D}" type="presParOf" srcId="{ED1B1E79-1278-48BD-B5E3-085C4C3CCB4E}" destId="{B8312AF2-53FB-4B6E-9D03-263D115208E6}" srcOrd="2" destOrd="0" presId="urn:microsoft.com/office/officeart/2005/8/layout/vList3"/>
    <dgm:cxn modelId="{AF81F287-1845-49AA-BBD0-198E74D13ADA}" type="presParOf" srcId="{B8312AF2-53FB-4B6E-9D03-263D115208E6}" destId="{51FFE295-702E-4A4B-8E7D-EA001E9F6F29}" srcOrd="0" destOrd="0" presId="urn:microsoft.com/office/officeart/2005/8/layout/vList3"/>
    <dgm:cxn modelId="{BD0C7C4E-43BE-4672-A849-99F7BE931669}" type="presParOf" srcId="{B8312AF2-53FB-4B6E-9D03-263D115208E6}" destId="{8AF4DE1D-1390-4EB5-8772-5403A6F74ED4}" srcOrd="1" destOrd="0" presId="urn:microsoft.com/office/officeart/2005/8/layout/vList3"/>
    <dgm:cxn modelId="{62EC10FA-219E-457A-AFB1-E4E0EC83B859}" type="presParOf" srcId="{ED1B1E79-1278-48BD-B5E3-085C4C3CCB4E}" destId="{1FE24AE3-0B37-4AD3-9184-67FB03B07066}" srcOrd="3" destOrd="0" presId="urn:microsoft.com/office/officeart/2005/8/layout/vList3"/>
    <dgm:cxn modelId="{3226B498-955A-44C0-B792-94502176CCF6}" type="presParOf" srcId="{ED1B1E79-1278-48BD-B5E3-085C4C3CCB4E}" destId="{DA68F121-9965-4D0C-ADAD-9D25B95821C6}" srcOrd="4" destOrd="0" presId="urn:microsoft.com/office/officeart/2005/8/layout/vList3"/>
    <dgm:cxn modelId="{149611E6-128F-4D42-A8FE-914D6066ADCC}" type="presParOf" srcId="{DA68F121-9965-4D0C-ADAD-9D25B95821C6}" destId="{92676E66-B649-4F53-B865-69B16D86C3CE}" srcOrd="0" destOrd="0" presId="urn:microsoft.com/office/officeart/2005/8/layout/vList3"/>
    <dgm:cxn modelId="{59EFF266-EB8A-44B4-A582-B1309EF66383}" type="presParOf" srcId="{DA68F121-9965-4D0C-ADAD-9D25B95821C6}" destId="{59AEB06B-EA57-46D3-805E-04A961A750B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283F1-8522-491F-B768-699C3BF01C73}">
      <dsp:nvSpPr>
        <dsp:cNvPr id="0" name=""/>
        <dsp:cNvSpPr/>
      </dsp:nvSpPr>
      <dsp:spPr>
        <a:xfrm>
          <a:off x="4307272" y="6070946"/>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55AEF4CD-92BF-48FB-9743-BF220F871635}">
      <dsp:nvSpPr>
        <dsp:cNvPr id="0" name=""/>
        <dsp:cNvSpPr/>
      </dsp:nvSpPr>
      <dsp:spPr>
        <a:xfrm>
          <a:off x="4074223" y="6177212"/>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D0B02619-0659-411B-965F-28807D3B95D5}">
      <dsp:nvSpPr>
        <dsp:cNvPr id="0" name=""/>
        <dsp:cNvSpPr/>
      </dsp:nvSpPr>
      <dsp:spPr>
        <a:xfrm>
          <a:off x="3834283" y="6264696"/>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8E22C477-5D15-457E-BC2A-59C173E7CA15}">
      <dsp:nvSpPr>
        <dsp:cNvPr id="0" name=""/>
        <dsp:cNvSpPr/>
      </dsp:nvSpPr>
      <dsp:spPr>
        <a:xfrm>
          <a:off x="3587452" y="6332904"/>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54E16058-3A96-435B-9496-3FA9373CAC2A}">
      <dsp:nvSpPr>
        <dsp:cNvPr id="0" name=""/>
        <dsp:cNvSpPr/>
      </dsp:nvSpPr>
      <dsp:spPr>
        <a:xfrm>
          <a:off x="5512347" y="5427261"/>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5479AB70-16C7-41DB-A2D9-3D2C77896607}">
      <dsp:nvSpPr>
        <dsp:cNvPr id="0" name=""/>
        <dsp:cNvSpPr/>
      </dsp:nvSpPr>
      <dsp:spPr>
        <a:xfrm>
          <a:off x="7125247" y="3723761"/>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2864712F-100F-4C60-B678-FE473A411449}">
      <dsp:nvSpPr>
        <dsp:cNvPr id="0" name=""/>
        <dsp:cNvSpPr/>
      </dsp:nvSpPr>
      <dsp:spPr>
        <a:xfrm>
          <a:off x="7130586" y="1771849"/>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2DF4A5B8-B317-44A9-9924-2E6A54B230E9}">
      <dsp:nvSpPr>
        <dsp:cNvPr id="0" name=""/>
        <dsp:cNvSpPr/>
      </dsp:nvSpPr>
      <dsp:spPr>
        <a:xfrm>
          <a:off x="7252440" y="1627832"/>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1B6B0D3A-23D7-4737-A8C0-A888A020FAFC}">
      <dsp:nvSpPr>
        <dsp:cNvPr id="0" name=""/>
        <dsp:cNvSpPr/>
      </dsp:nvSpPr>
      <dsp:spPr>
        <a:xfrm>
          <a:off x="7448789" y="1489832"/>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B533DA70-F6BA-4618-9F5C-E2EA70BA3C4E}">
      <dsp:nvSpPr>
        <dsp:cNvPr id="0" name=""/>
        <dsp:cNvSpPr/>
      </dsp:nvSpPr>
      <dsp:spPr>
        <a:xfrm>
          <a:off x="7632201" y="1622100"/>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7DB519EE-D22D-441F-AB7C-49A86E1F690B}">
      <dsp:nvSpPr>
        <dsp:cNvPr id="0" name=""/>
        <dsp:cNvSpPr/>
      </dsp:nvSpPr>
      <dsp:spPr>
        <a:xfrm>
          <a:off x="7776217" y="1766116"/>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1C5FF5F8-4D1D-46F9-90C4-915D3738E57E}">
      <dsp:nvSpPr>
        <dsp:cNvPr id="0" name=""/>
        <dsp:cNvSpPr/>
      </dsp:nvSpPr>
      <dsp:spPr>
        <a:xfrm>
          <a:off x="7467815" y="1838124"/>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270FF228-4F00-4660-A766-01465466C292}">
      <dsp:nvSpPr>
        <dsp:cNvPr id="0" name=""/>
        <dsp:cNvSpPr/>
      </dsp:nvSpPr>
      <dsp:spPr>
        <a:xfrm>
          <a:off x="7477340" y="2050903"/>
          <a:ext cx="104621" cy="10462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dsp:style>
    </dsp:sp>
    <dsp:sp modelId="{32221DE7-6C6E-4304-87EE-FF487A8F7976}">
      <dsp:nvSpPr>
        <dsp:cNvPr id="0" name=""/>
        <dsp:cNvSpPr/>
      </dsp:nvSpPr>
      <dsp:spPr>
        <a:xfrm>
          <a:off x="3087398" y="6647957"/>
          <a:ext cx="2352940" cy="603986"/>
        </a:xfrm>
        <a:prstGeom prst="round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711"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rgbClr val="C00000"/>
              </a:solidFill>
            </a:rPr>
            <a:t>Positive Affect</a:t>
          </a:r>
        </a:p>
      </dsp:txBody>
      <dsp:txXfrm>
        <a:off x="3116882" y="6677441"/>
        <a:ext cx="2293972" cy="545018"/>
      </dsp:txXfrm>
    </dsp:sp>
    <dsp:sp modelId="{14139D09-4984-4FE2-AE42-D71132E0B2D9}">
      <dsp:nvSpPr>
        <dsp:cNvPr id="0" name=""/>
        <dsp:cNvSpPr/>
      </dsp:nvSpPr>
      <dsp:spPr>
        <a:xfrm>
          <a:off x="2513506" y="6055587"/>
          <a:ext cx="1044333" cy="1044372"/>
        </a:xfrm>
        <a:prstGeom prst="ellipse">
          <a:avLst/>
        </a:prstGeom>
        <a:blipFill>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1F3495E-DA86-4261-B6E5-B332F72F0665}">
      <dsp:nvSpPr>
        <dsp:cNvPr id="0" name=""/>
        <dsp:cNvSpPr/>
      </dsp:nvSpPr>
      <dsp:spPr>
        <a:xfrm>
          <a:off x="5211181" y="5657747"/>
          <a:ext cx="1915184" cy="603986"/>
        </a:xfrm>
        <a:prstGeom prst="round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711"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rgbClr val="C00000"/>
              </a:solidFill>
            </a:rPr>
            <a:t>Broaden</a:t>
          </a:r>
        </a:p>
      </dsp:txBody>
      <dsp:txXfrm>
        <a:off x="5240665" y="5687231"/>
        <a:ext cx="1856216" cy="545018"/>
      </dsp:txXfrm>
    </dsp:sp>
    <dsp:sp modelId="{EF9F1D19-570B-4E17-AC36-EB30825C831E}">
      <dsp:nvSpPr>
        <dsp:cNvPr id="0" name=""/>
        <dsp:cNvSpPr/>
      </dsp:nvSpPr>
      <dsp:spPr>
        <a:xfrm>
          <a:off x="4524687" y="5364182"/>
          <a:ext cx="1044333" cy="1044372"/>
        </a:xfrm>
        <a:prstGeom prst="ellipse">
          <a:avLst/>
        </a:prstGeom>
        <a:blipFill>
          <a:blip xmlns:r="http://schemas.openxmlformats.org/officeDocument/2006/relationships" r:embed="rId2">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9EF7321-6B6F-47E0-BD33-C4716FB639B6}">
      <dsp:nvSpPr>
        <dsp:cNvPr id="0" name=""/>
        <dsp:cNvSpPr/>
      </dsp:nvSpPr>
      <dsp:spPr>
        <a:xfrm>
          <a:off x="6912110" y="4144519"/>
          <a:ext cx="1702218" cy="648071"/>
        </a:xfrm>
        <a:prstGeom prst="roundRect">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711"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rgbClr val="C00000"/>
              </a:solidFill>
              <a:latin typeface="Arial"/>
              <a:ea typeface="+mn-ea"/>
              <a:cs typeface="+mn-cs"/>
            </a:rPr>
            <a:t>Build</a:t>
          </a:r>
        </a:p>
      </dsp:txBody>
      <dsp:txXfrm>
        <a:off x="6943746" y="4176155"/>
        <a:ext cx="1638946" cy="584799"/>
      </dsp:txXfrm>
    </dsp:sp>
    <dsp:sp modelId="{6C4D4F4A-526D-41D0-868B-89742A0427CB}">
      <dsp:nvSpPr>
        <dsp:cNvPr id="0" name=""/>
        <dsp:cNvSpPr/>
      </dsp:nvSpPr>
      <dsp:spPr>
        <a:xfrm>
          <a:off x="6095141" y="3930307"/>
          <a:ext cx="1044333" cy="1044372"/>
        </a:xfrm>
        <a:prstGeom prst="ellipse">
          <a:avLst/>
        </a:prstGeom>
        <a:blipFill>
          <a:blip xmlns:r="http://schemas.openxmlformats.org/officeDocument/2006/relationships" r:embed="rId3">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A86141C-51CB-491C-8531-B3408B3315EC}">
      <dsp:nvSpPr>
        <dsp:cNvPr id="0" name=""/>
        <dsp:cNvSpPr/>
      </dsp:nvSpPr>
      <dsp:spPr>
        <a:xfrm>
          <a:off x="7632847" y="2414187"/>
          <a:ext cx="2233529" cy="692162"/>
        </a:xfrm>
        <a:prstGeom prst="roundRect">
          <a:avLst/>
        </a:prstGeom>
        <a:noFill/>
        <a:ln>
          <a:noFill/>
        </a:ln>
        <a:effectLst>
          <a:outerShdw sx="1000" sy="1000" rotWithShape="0">
            <a:srgbClr val="000000"/>
          </a:outerShdw>
        </a:effectLst>
        <a:scene3d>
          <a:camera prst="orthographicFront"/>
          <a:lightRig rig="flat" dir="t"/>
        </a:scene3d>
        <a:sp3d contourW="12700" prstMaterial="dkEdge">
          <a:bevelT w="8200" h="38100"/>
          <a:contourClr>
            <a:schemeClr val="bg1"/>
          </a:contourClr>
        </a:sp3d>
      </dsp:spPr>
      <dsp:style>
        <a:lnRef idx="0">
          <a:scrgbClr r="0" g="0" b="0"/>
        </a:lnRef>
        <a:fillRef idx="2">
          <a:scrgbClr r="0" g="0" b="0"/>
        </a:fillRef>
        <a:effectRef idx="1">
          <a:scrgbClr r="0" g="0" b="0"/>
        </a:effectRef>
        <a:fontRef idx="minor">
          <a:schemeClr val="dk1"/>
        </a:fontRef>
      </dsp:style>
      <dsp:txBody>
        <a:bodyPr spcFirstLastPara="0" vert="horz" wrap="square" lIns="476711"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noProof="0" dirty="0">
              <a:solidFill>
                <a:srgbClr val="C00000"/>
              </a:solidFill>
            </a:rPr>
            <a:t>Positive Affect</a:t>
          </a:r>
        </a:p>
      </dsp:txBody>
      <dsp:txXfrm>
        <a:off x="7666636" y="2447976"/>
        <a:ext cx="2165951" cy="624584"/>
      </dsp:txXfrm>
    </dsp:sp>
    <dsp:sp modelId="{273E2ACD-C593-4817-86AD-9D418EEA3353}">
      <dsp:nvSpPr>
        <dsp:cNvPr id="0" name=""/>
        <dsp:cNvSpPr/>
      </dsp:nvSpPr>
      <dsp:spPr>
        <a:xfrm>
          <a:off x="6987521" y="2228893"/>
          <a:ext cx="1044333" cy="1044372"/>
        </a:xfrm>
        <a:prstGeom prst="ellipse">
          <a:avLst/>
        </a:prstGeom>
        <a:blipFill>
          <a:blip xmlns:r="http://schemas.openxmlformats.org/officeDocument/2006/relationships" r:embed="rId1">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EED58A-B2EB-4BDF-B54A-9E8319F21335}">
      <dsp:nvSpPr>
        <dsp:cNvPr id="0" name=""/>
        <dsp:cNvSpPr/>
      </dsp:nvSpPr>
      <dsp:spPr>
        <a:xfrm rot="10800000">
          <a:off x="1604095" y="3927"/>
          <a:ext cx="4980024" cy="1398913"/>
        </a:xfrm>
        <a:prstGeom prst="homePlate">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882" tIns="99060" rIns="184912" bIns="99060" numCol="1" spcCol="1270" anchor="ctr" anchorCtr="0">
          <a:noAutofit/>
        </a:bodyPr>
        <a:lstStyle/>
        <a:p>
          <a:pPr marL="0" lvl="0" indent="0" algn="ctr" defTabSz="1155700">
            <a:lnSpc>
              <a:spcPct val="90000"/>
            </a:lnSpc>
            <a:spcBef>
              <a:spcPct val="0"/>
            </a:spcBef>
            <a:spcAft>
              <a:spcPct val="35000"/>
            </a:spcAft>
            <a:buNone/>
          </a:pPr>
          <a:r>
            <a:rPr lang="nl-NL" sz="2600" i="1" kern="1200" dirty="0"/>
            <a:t>N </a:t>
          </a:r>
          <a:r>
            <a:rPr lang="nl-NL" sz="2600" i="0" kern="1200" dirty="0"/>
            <a:t>= 106</a:t>
          </a:r>
          <a:endParaRPr lang="nl-NL" sz="2600" kern="1200" dirty="0"/>
        </a:p>
        <a:p>
          <a:pPr marL="0" lvl="0" indent="0" algn="ctr" defTabSz="1155700">
            <a:lnSpc>
              <a:spcPct val="90000"/>
            </a:lnSpc>
            <a:spcBef>
              <a:spcPct val="0"/>
            </a:spcBef>
            <a:spcAft>
              <a:spcPct val="35000"/>
            </a:spcAft>
            <a:buNone/>
          </a:pPr>
          <a:r>
            <a:rPr lang="en-GB" sz="2600" i="1" kern="1200" dirty="0"/>
            <a:t>M </a:t>
          </a:r>
          <a:r>
            <a:rPr lang="en-GB" sz="2600" kern="1200" dirty="0"/>
            <a:t>= 39, </a:t>
          </a:r>
          <a:r>
            <a:rPr lang="en-GB" sz="2600" i="1" kern="1200" dirty="0"/>
            <a:t>SD </a:t>
          </a:r>
          <a:r>
            <a:rPr lang="en-GB" sz="2600" kern="1200" dirty="0"/>
            <a:t>= 15</a:t>
          </a:r>
          <a:br>
            <a:rPr lang="en-GB" sz="2600" kern="1200" dirty="0"/>
          </a:br>
          <a:r>
            <a:rPr lang="en-GB" sz="2600" kern="1200" dirty="0"/>
            <a:t>range 18 – 65</a:t>
          </a:r>
          <a:endParaRPr lang="nl-NL" sz="2600" kern="1200" dirty="0"/>
        </a:p>
      </dsp:txBody>
      <dsp:txXfrm rot="10800000">
        <a:off x="1953823" y="3927"/>
        <a:ext cx="4630296" cy="1398913"/>
      </dsp:txXfrm>
    </dsp:sp>
    <dsp:sp modelId="{CF94EFB0-97FC-4A6B-BE7C-20769E5A0F5C}">
      <dsp:nvSpPr>
        <dsp:cNvPr id="0" name=""/>
        <dsp:cNvSpPr/>
      </dsp:nvSpPr>
      <dsp:spPr>
        <a:xfrm>
          <a:off x="904638" y="3927"/>
          <a:ext cx="1398913" cy="1398913"/>
        </a:xfrm>
        <a:prstGeom prst="ellipse">
          <a:avLst/>
        </a:prstGeom>
        <a:blipFill>
          <a:blip xmlns:r="http://schemas.openxmlformats.org/officeDocument/2006/relationships" r:embed="rId1">
            <a:duotone>
              <a:schemeClr val="accent6">
                <a:shade val="45000"/>
                <a:satMod val="135000"/>
              </a:schemeClr>
              <a:prstClr val="white"/>
            </a:duotone>
            <a:extLst>
              <a:ext uri="{28A0092B-C50C-407E-A947-70E740481C1C}">
                <a14:useLocalDpi xmlns:a14="http://schemas.microsoft.com/office/drawing/2010/main" val="0"/>
              </a:ext>
            </a:extLst>
          </a:blip>
          <a:srcRect/>
          <a:stretch>
            <a:fillRect l="-7000" r="-7000"/>
          </a:stretch>
        </a:blipFill>
        <a:ln w="25400" cap="flat" cmpd="sng" algn="ctr">
          <a:solidFill>
            <a:schemeClr val="dk2">
              <a:shade val="80000"/>
              <a:hueOff val="0"/>
              <a:satOff val="0"/>
              <a:lumOff val="0"/>
              <a:alpha val="93000"/>
            </a:schemeClr>
          </a:solidFill>
          <a:prstDash val="solid"/>
        </a:ln>
        <a:effectLst>
          <a:outerShdw blurRad="50800" dist="50800" dir="5400000" algn="ctr" rotWithShape="0">
            <a:schemeClr val="bg1"/>
          </a:outerShdw>
        </a:effectLst>
      </dsp:spPr>
      <dsp:style>
        <a:lnRef idx="2">
          <a:scrgbClr r="0" g="0" b="0"/>
        </a:lnRef>
        <a:fillRef idx="1">
          <a:scrgbClr r="0" g="0" b="0"/>
        </a:fillRef>
        <a:effectRef idx="0">
          <a:scrgbClr r="0" g="0" b="0"/>
        </a:effectRef>
        <a:fontRef idx="minor"/>
      </dsp:style>
    </dsp:sp>
    <dsp:sp modelId="{8AF4DE1D-1390-4EB5-8772-5403A6F74ED4}">
      <dsp:nvSpPr>
        <dsp:cNvPr id="0" name=""/>
        <dsp:cNvSpPr/>
      </dsp:nvSpPr>
      <dsp:spPr>
        <a:xfrm rot="10800000">
          <a:off x="1604095" y="1820426"/>
          <a:ext cx="4980024" cy="1398913"/>
        </a:xfrm>
        <a:prstGeom prst="homePlate">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882" tIns="99060" rIns="184912" bIns="99060" numCol="1" spcCol="1270" anchor="ctr" anchorCtr="0">
          <a:noAutofit/>
        </a:bodyPr>
        <a:lstStyle/>
        <a:p>
          <a:pPr marL="0" lvl="0" indent="0" algn="ctr" defTabSz="1155700">
            <a:lnSpc>
              <a:spcPct val="90000"/>
            </a:lnSpc>
            <a:spcBef>
              <a:spcPct val="0"/>
            </a:spcBef>
            <a:spcAft>
              <a:spcPct val="35000"/>
            </a:spcAft>
            <a:buNone/>
          </a:pPr>
          <a:r>
            <a:rPr lang="nl-NL" sz="2600" kern="1200" dirty="0"/>
            <a:t>Male / </a:t>
          </a:r>
          <a:r>
            <a:rPr lang="nl-NL" sz="2600" kern="1200" dirty="0" err="1"/>
            <a:t>Female</a:t>
          </a:r>
          <a:endParaRPr lang="nl-NL" sz="2600" kern="1200" dirty="0"/>
        </a:p>
        <a:p>
          <a:pPr marL="0" lvl="0" indent="0" algn="ctr" defTabSz="1155700">
            <a:lnSpc>
              <a:spcPct val="90000"/>
            </a:lnSpc>
            <a:spcBef>
              <a:spcPct val="0"/>
            </a:spcBef>
            <a:spcAft>
              <a:spcPct val="35000"/>
            </a:spcAft>
            <a:buNone/>
          </a:pPr>
          <a:r>
            <a:rPr lang="nl-NL" sz="2600" kern="1200" dirty="0"/>
            <a:t>41% / 59%</a:t>
          </a:r>
        </a:p>
      </dsp:txBody>
      <dsp:txXfrm rot="10800000">
        <a:off x="1953823" y="1820426"/>
        <a:ext cx="4630296" cy="1398913"/>
      </dsp:txXfrm>
    </dsp:sp>
    <dsp:sp modelId="{51FFE295-702E-4A4B-8E7D-EA001E9F6F29}">
      <dsp:nvSpPr>
        <dsp:cNvPr id="0" name=""/>
        <dsp:cNvSpPr/>
      </dsp:nvSpPr>
      <dsp:spPr>
        <a:xfrm>
          <a:off x="904638" y="1820426"/>
          <a:ext cx="1398913" cy="1398913"/>
        </a:xfrm>
        <a:prstGeom prst="ellipse">
          <a:avLst/>
        </a:prstGeom>
        <a:blipFill>
          <a:blip xmlns:r="http://schemas.openxmlformats.org/officeDocument/2006/relationships"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AEB06B-EA57-46D3-805E-04A961A750BD}">
      <dsp:nvSpPr>
        <dsp:cNvPr id="0" name=""/>
        <dsp:cNvSpPr/>
      </dsp:nvSpPr>
      <dsp:spPr>
        <a:xfrm rot="10800000">
          <a:off x="1604095" y="3636926"/>
          <a:ext cx="4980024" cy="1398913"/>
        </a:xfrm>
        <a:prstGeom prst="homePlat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6882" tIns="99060" rIns="184912" bIns="99060" numCol="1" spcCol="1270" anchor="ctr" anchorCtr="0">
          <a:noAutofit/>
        </a:bodyPr>
        <a:lstStyle/>
        <a:p>
          <a:pPr marL="0" lvl="0" indent="0" algn="ctr" defTabSz="1155700">
            <a:lnSpc>
              <a:spcPct val="90000"/>
            </a:lnSpc>
            <a:spcBef>
              <a:spcPct val="0"/>
            </a:spcBef>
            <a:spcAft>
              <a:spcPct val="35000"/>
            </a:spcAft>
            <a:buNone/>
          </a:pPr>
          <a:r>
            <a:rPr lang="nl-NL" sz="2600" kern="1200" dirty="0"/>
            <a:t>Beeps </a:t>
          </a:r>
          <a:r>
            <a:rPr lang="nl-NL" sz="2600" i="1" kern="1200" dirty="0"/>
            <a:t>N</a:t>
          </a:r>
          <a:r>
            <a:rPr lang="nl-NL" sz="2600" i="0" kern="1200" dirty="0"/>
            <a:t> = 2432</a:t>
          </a:r>
          <a:endParaRPr lang="nl-NL" sz="2600" kern="1200" dirty="0"/>
        </a:p>
      </dsp:txBody>
      <dsp:txXfrm rot="10800000">
        <a:off x="1953823" y="3636926"/>
        <a:ext cx="4630296" cy="1398913"/>
      </dsp:txXfrm>
    </dsp:sp>
    <dsp:sp modelId="{92676E66-B649-4F53-B865-69B16D86C3CE}">
      <dsp:nvSpPr>
        <dsp:cNvPr id="0" name=""/>
        <dsp:cNvSpPr/>
      </dsp:nvSpPr>
      <dsp:spPr>
        <a:xfrm>
          <a:off x="904638" y="3636926"/>
          <a:ext cx="1398913" cy="1398913"/>
        </a:xfrm>
        <a:prstGeom prst="ellipse">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nl-NL"/>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114C4FF-9C40-4FAB-902D-A0D8AF30726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dirty="0"/>
              <a:t>This study was based on the premises of the Broaden and Build Theory of Positive Emotions of Barbara Fredrickson (2001). This theory states that positive affect broadens one’s attention span instead of the narrowing of one’s </a:t>
            </a:r>
            <a:r>
              <a:rPr lang="en-GB" noProof="0" dirty="0"/>
              <a:t>attention</a:t>
            </a:r>
            <a:r>
              <a:rPr lang="en-GB" dirty="0"/>
              <a:t> when experiencing negative emotions. This openness to the surroundings enables us to build our resources for the future such as a cognitive map and social ties or personal strengths such as optimism and resilience. Gratitude for instance encourages individuals to act in a prosocial way towards the benefactor and others, it evokes creativity regarding reciprocal actions that can promote the well-being of others, and it helps forming relationships and it provides a feeling of being loved and cared for. Gratitude seems to be able to build resources on the personal, social and societal level. This theory also posits an upward spiral of positive emotions; positive emotions lead to new positive emotions. This upward spiral has been found between gratitude and positive affect on the level of days, weeks and months. Our study looked into the existence of this upward spiral on the micro-level of everyday and if this upward spiral is dependent on levels op positive mental health or psychopathological symptoms. </a:t>
            </a:r>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2</a:t>
            </a:fld>
            <a:endParaRPr lang="nl-NL" altLang="nl-NL"/>
          </a:p>
        </p:txBody>
      </p:sp>
    </p:spTree>
    <p:extLst>
      <p:ext uri="{BB962C8B-B14F-4D97-AF65-F5344CB8AC3E}">
        <p14:creationId xmlns:p14="http://schemas.microsoft.com/office/powerpoint/2010/main" val="111267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The </a:t>
            </a:r>
            <a:r>
              <a:rPr lang="nl-NL" dirty="0" err="1"/>
              <a:t>association</a:t>
            </a:r>
            <a:r>
              <a:rPr lang="nl-NL" dirty="0"/>
              <a:t> </a:t>
            </a:r>
            <a:r>
              <a:rPr lang="nl-NL" dirty="0" err="1"/>
              <a:t>between</a:t>
            </a:r>
            <a:r>
              <a:rPr lang="nl-NL" dirty="0"/>
              <a:t> </a:t>
            </a:r>
            <a:r>
              <a:rPr lang="nl-NL" dirty="0" err="1"/>
              <a:t>positive</a:t>
            </a:r>
            <a:r>
              <a:rPr lang="nl-NL" dirty="0"/>
              <a:t> affect and state gratitude was </a:t>
            </a:r>
            <a:r>
              <a:rPr lang="nl-NL" dirty="0" err="1"/>
              <a:t>larger</a:t>
            </a:r>
            <a:r>
              <a:rPr lang="nl-NL" dirty="0"/>
              <a:t> in </a:t>
            </a:r>
            <a:r>
              <a:rPr lang="nl-NL" dirty="0" err="1"/>
              <a:t>individuals</a:t>
            </a:r>
            <a:r>
              <a:rPr lang="nl-NL" dirty="0"/>
              <a:t> </a:t>
            </a:r>
            <a:r>
              <a:rPr lang="nl-NL" dirty="0" err="1"/>
              <a:t>with</a:t>
            </a:r>
            <a:r>
              <a:rPr lang="nl-NL" dirty="0"/>
              <a:t> low </a:t>
            </a:r>
            <a:r>
              <a:rPr lang="nl-NL" dirty="0" err="1"/>
              <a:t>psychopathology</a:t>
            </a:r>
            <a:r>
              <a:rPr lang="nl-NL" dirty="0"/>
              <a:t> </a:t>
            </a:r>
            <a:r>
              <a:rPr lang="nl-NL" dirty="0" err="1"/>
              <a:t>compared</a:t>
            </a:r>
            <a:r>
              <a:rPr lang="nl-NL" dirty="0"/>
              <a:t> to </a:t>
            </a:r>
            <a:r>
              <a:rPr lang="nl-NL" dirty="0" err="1"/>
              <a:t>individuals</a:t>
            </a:r>
            <a:r>
              <a:rPr lang="nl-NL" dirty="0"/>
              <a:t> </a:t>
            </a:r>
            <a:r>
              <a:rPr lang="nl-NL" dirty="0" err="1"/>
              <a:t>with</a:t>
            </a:r>
            <a:r>
              <a:rPr lang="nl-NL" dirty="0"/>
              <a:t> high </a:t>
            </a:r>
            <a:r>
              <a:rPr lang="nl-NL" dirty="0" err="1"/>
              <a:t>psychopathology</a:t>
            </a:r>
            <a:r>
              <a:rPr lang="nl-NL" dirty="0"/>
              <a:t>; </a:t>
            </a:r>
            <a:r>
              <a:rPr lang="nl-NL" dirty="0" err="1"/>
              <a:t>both</a:t>
            </a:r>
            <a:r>
              <a:rPr lang="nl-NL" dirty="0"/>
              <a:t> </a:t>
            </a:r>
            <a:r>
              <a:rPr lang="nl-NL" dirty="0" err="1"/>
              <a:t>associations</a:t>
            </a:r>
            <a:r>
              <a:rPr lang="nl-NL" dirty="0"/>
              <a:t> </a:t>
            </a:r>
            <a:r>
              <a:rPr lang="nl-NL" dirty="0" err="1"/>
              <a:t>were</a:t>
            </a:r>
            <a:r>
              <a:rPr lang="nl-NL" dirty="0"/>
              <a:t> significant. </a:t>
            </a:r>
          </a:p>
          <a:p>
            <a:endParaRPr lang="nl-NL" dirty="0"/>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11</a:t>
            </a:fld>
            <a:endParaRPr lang="nl-NL" altLang="nl-NL"/>
          </a:p>
        </p:txBody>
      </p:sp>
    </p:spTree>
    <p:extLst>
      <p:ext uri="{BB962C8B-B14F-4D97-AF65-F5344CB8AC3E}">
        <p14:creationId xmlns:p14="http://schemas.microsoft.com/office/powerpoint/2010/main" val="299558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There</a:t>
            </a:r>
            <a:r>
              <a:rPr lang="nl-NL" dirty="0"/>
              <a:t> </a:t>
            </a:r>
            <a:r>
              <a:rPr lang="nl-NL" dirty="0" err="1"/>
              <a:t>seems</a:t>
            </a:r>
            <a:r>
              <a:rPr lang="nl-NL" dirty="0"/>
              <a:t> to </a:t>
            </a:r>
            <a:r>
              <a:rPr lang="nl-NL" dirty="0" err="1"/>
              <a:t>be</a:t>
            </a:r>
            <a:r>
              <a:rPr lang="nl-NL" dirty="0"/>
              <a:t> </a:t>
            </a:r>
            <a:r>
              <a:rPr lang="nl-NL" dirty="0" err="1"/>
              <a:t>an</a:t>
            </a:r>
            <a:r>
              <a:rPr lang="nl-NL" dirty="0"/>
              <a:t> </a:t>
            </a:r>
            <a:r>
              <a:rPr lang="nl-NL" dirty="0" err="1"/>
              <a:t>upward</a:t>
            </a:r>
            <a:r>
              <a:rPr lang="nl-NL" dirty="0"/>
              <a:t> </a:t>
            </a:r>
            <a:r>
              <a:rPr lang="nl-NL" dirty="0" err="1"/>
              <a:t>spiral</a:t>
            </a:r>
            <a:r>
              <a:rPr lang="nl-NL" dirty="0"/>
              <a:t> </a:t>
            </a:r>
            <a:r>
              <a:rPr lang="nl-NL" dirty="0" err="1"/>
              <a:t>between</a:t>
            </a:r>
            <a:r>
              <a:rPr lang="nl-NL" dirty="0"/>
              <a:t> state gratitude and </a:t>
            </a:r>
            <a:r>
              <a:rPr lang="nl-NL" dirty="0" err="1"/>
              <a:t>positive</a:t>
            </a:r>
            <a:r>
              <a:rPr lang="nl-NL" dirty="0"/>
              <a:t> affect at </a:t>
            </a:r>
            <a:r>
              <a:rPr lang="nl-NL" dirty="0" err="1"/>
              <a:t>the</a:t>
            </a:r>
            <a:r>
              <a:rPr lang="nl-NL" dirty="0"/>
              <a:t> </a:t>
            </a:r>
            <a:r>
              <a:rPr lang="nl-NL" dirty="0" err="1"/>
              <a:t>everyday</a:t>
            </a:r>
            <a:r>
              <a:rPr lang="nl-NL" dirty="0"/>
              <a:t> microlevel. The </a:t>
            </a:r>
            <a:r>
              <a:rPr lang="nl-NL" dirty="0" err="1"/>
              <a:t>association</a:t>
            </a:r>
            <a:r>
              <a:rPr lang="nl-NL" dirty="0"/>
              <a:t> </a:t>
            </a:r>
            <a:r>
              <a:rPr lang="nl-NL" dirty="0" err="1"/>
              <a:t>between</a:t>
            </a:r>
            <a:r>
              <a:rPr lang="nl-NL" dirty="0"/>
              <a:t> state gratitude and </a:t>
            </a:r>
            <a:r>
              <a:rPr lang="nl-NL" dirty="0" err="1"/>
              <a:t>positive</a:t>
            </a:r>
            <a:r>
              <a:rPr lang="nl-NL" dirty="0"/>
              <a:t> affect is independent of levels op </a:t>
            </a:r>
            <a:r>
              <a:rPr lang="nl-NL" dirty="0" err="1"/>
              <a:t>positive</a:t>
            </a:r>
            <a:r>
              <a:rPr lang="nl-NL" dirty="0"/>
              <a:t> </a:t>
            </a:r>
            <a:r>
              <a:rPr lang="nl-NL" dirty="0" err="1"/>
              <a:t>mental</a:t>
            </a:r>
            <a:r>
              <a:rPr lang="nl-NL" dirty="0"/>
              <a:t> health or </a:t>
            </a:r>
            <a:r>
              <a:rPr lang="nl-NL" dirty="0" err="1"/>
              <a:t>psychopathology</a:t>
            </a:r>
            <a:r>
              <a:rPr lang="nl-NL" dirty="0"/>
              <a:t>. The </a:t>
            </a:r>
            <a:r>
              <a:rPr lang="nl-NL" dirty="0" err="1"/>
              <a:t>association</a:t>
            </a:r>
            <a:r>
              <a:rPr lang="nl-NL" dirty="0"/>
              <a:t> </a:t>
            </a:r>
            <a:r>
              <a:rPr lang="nl-NL" dirty="0" err="1"/>
              <a:t>between</a:t>
            </a:r>
            <a:r>
              <a:rPr lang="nl-NL" dirty="0"/>
              <a:t> </a:t>
            </a:r>
            <a:r>
              <a:rPr lang="nl-NL" dirty="0" err="1"/>
              <a:t>positive</a:t>
            </a:r>
            <a:r>
              <a:rPr lang="nl-NL" dirty="0"/>
              <a:t> affect and state gratitude is </a:t>
            </a:r>
            <a:r>
              <a:rPr lang="nl-NL" dirty="0" err="1"/>
              <a:t>dependent</a:t>
            </a:r>
            <a:r>
              <a:rPr lang="nl-NL" dirty="0"/>
              <a:t> on </a:t>
            </a:r>
            <a:r>
              <a:rPr lang="nl-NL" dirty="0" err="1"/>
              <a:t>the</a:t>
            </a:r>
            <a:r>
              <a:rPr lang="nl-NL" dirty="0"/>
              <a:t> level of </a:t>
            </a:r>
            <a:r>
              <a:rPr lang="nl-NL" dirty="0" err="1"/>
              <a:t>positive</a:t>
            </a:r>
            <a:r>
              <a:rPr lang="nl-NL" dirty="0"/>
              <a:t> </a:t>
            </a:r>
            <a:r>
              <a:rPr lang="nl-NL" dirty="0" err="1"/>
              <a:t>mental</a:t>
            </a:r>
            <a:r>
              <a:rPr lang="nl-NL" dirty="0"/>
              <a:t> health and </a:t>
            </a:r>
            <a:r>
              <a:rPr lang="nl-NL" dirty="0" err="1"/>
              <a:t>psychopathology</a:t>
            </a:r>
            <a:r>
              <a:rPr lang="nl-NL" dirty="0"/>
              <a:t>. </a:t>
            </a:r>
          </a:p>
          <a:p>
            <a:r>
              <a:rPr lang="nl-NL" dirty="0" err="1"/>
              <a:t>Individuals</a:t>
            </a:r>
            <a:r>
              <a:rPr lang="nl-NL" dirty="0"/>
              <a:t> </a:t>
            </a:r>
            <a:r>
              <a:rPr lang="nl-NL" dirty="0" err="1"/>
              <a:t>with</a:t>
            </a:r>
            <a:r>
              <a:rPr lang="nl-NL" dirty="0"/>
              <a:t> </a:t>
            </a:r>
            <a:r>
              <a:rPr lang="nl-NL" dirty="0" err="1"/>
              <a:t>higher</a:t>
            </a:r>
            <a:r>
              <a:rPr lang="nl-NL" dirty="0"/>
              <a:t> </a:t>
            </a:r>
            <a:r>
              <a:rPr lang="nl-NL" dirty="0" err="1"/>
              <a:t>positive</a:t>
            </a:r>
            <a:r>
              <a:rPr lang="nl-NL" dirty="0"/>
              <a:t> </a:t>
            </a:r>
            <a:r>
              <a:rPr lang="nl-NL" dirty="0" err="1"/>
              <a:t>mental</a:t>
            </a:r>
            <a:r>
              <a:rPr lang="nl-NL" dirty="0"/>
              <a:t> health show a </a:t>
            </a:r>
            <a:r>
              <a:rPr lang="nl-NL" dirty="0" err="1"/>
              <a:t>somewhat</a:t>
            </a:r>
            <a:r>
              <a:rPr lang="nl-NL" dirty="0"/>
              <a:t> </a:t>
            </a:r>
            <a:r>
              <a:rPr lang="nl-NL" dirty="0" err="1"/>
              <a:t>stronger</a:t>
            </a:r>
            <a:r>
              <a:rPr lang="nl-NL" dirty="0"/>
              <a:t> </a:t>
            </a:r>
            <a:r>
              <a:rPr lang="nl-NL" dirty="0" err="1"/>
              <a:t>association</a:t>
            </a:r>
            <a:r>
              <a:rPr lang="nl-NL" dirty="0"/>
              <a:t> </a:t>
            </a:r>
            <a:r>
              <a:rPr lang="nl-NL" dirty="0" err="1"/>
              <a:t>between</a:t>
            </a:r>
            <a:r>
              <a:rPr lang="nl-NL" dirty="0"/>
              <a:t> </a:t>
            </a:r>
            <a:r>
              <a:rPr lang="nl-NL" dirty="0" err="1"/>
              <a:t>positive</a:t>
            </a:r>
            <a:r>
              <a:rPr lang="nl-NL" dirty="0"/>
              <a:t> affect and state gratitude </a:t>
            </a:r>
            <a:r>
              <a:rPr lang="nl-NL" dirty="0" err="1"/>
              <a:t>than</a:t>
            </a:r>
            <a:r>
              <a:rPr lang="nl-NL" dirty="0"/>
              <a:t> </a:t>
            </a:r>
            <a:r>
              <a:rPr lang="nl-NL" dirty="0" err="1"/>
              <a:t>individuals</a:t>
            </a:r>
            <a:r>
              <a:rPr lang="nl-NL" dirty="0"/>
              <a:t> </a:t>
            </a:r>
            <a:r>
              <a:rPr lang="nl-NL" dirty="0" err="1"/>
              <a:t>with</a:t>
            </a:r>
            <a:r>
              <a:rPr lang="nl-NL" dirty="0"/>
              <a:t> </a:t>
            </a:r>
            <a:r>
              <a:rPr lang="nl-NL" dirty="0" err="1"/>
              <a:t>lower</a:t>
            </a:r>
            <a:r>
              <a:rPr lang="nl-NL" dirty="0"/>
              <a:t> </a:t>
            </a:r>
            <a:r>
              <a:rPr lang="nl-NL" dirty="0" err="1"/>
              <a:t>positive</a:t>
            </a:r>
            <a:r>
              <a:rPr lang="nl-NL" dirty="0"/>
              <a:t> </a:t>
            </a:r>
            <a:r>
              <a:rPr lang="nl-NL" dirty="0" err="1"/>
              <a:t>mental</a:t>
            </a:r>
            <a:r>
              <a:rPr lang="nl-NL" dirty="0"/>
              <a:t> health. </a:t>
            </a:r>
            <a:r>
              <a:rPr lang="nl-NL" dirty="0" err="1"/>
              <a:t>This</a:t>
            </a:r>
            <a:r>
              <a:rPr lang="nl-NL" dirty="0"/>
              <a:t> is in line </a:t>
            </a:r>
            <a:r>
              <a:rPr lang="nl-NL" dirty="0" err="1"/>
              <a:t>with</a:t>
            </a:r>
            <a:r>
              <a:rPr lang="nl-NL" dirty="0"/>
              <a:t> </a:t>
            </a:r>
            <a:r>
              <a:rPr lang="nl-NL" dirty="0" err="1"/>
              <a:t>the</a:t>
            </a:r>
            <a:r>
              <a:rPr lang="nl-NL" dirty="0"/>
              <a:t> </a:t>
            </a:r>
            <a:r>
              <a:rPr lang="nl-NL" dirty="0" err="1"/>
              <a:t>broaden</a:t>
            </a:r>
            <a:r>
              <a:rPr lang="nl-NL" dirty="0"/>
              <a:t>-and-</a:t>
            </a:r>
            <a:r>
              <a:rPr lang="nl-NL" dirty="0" err="1"/>
              <a:t>build</a:t>
            </a:r>
            <a:r>
              <a:rPr lang="nl-NL" dirty="0"/>
              <a:t> </a:t>
            </a:r>
            <a:r>
              <a:rPr lang="nl-NL" dirty="0" err="1"/>
              <a:t>theory</a:t>
            </a:r>
            <a:r>
              <a:rPr lang="nl-NL" dirty="0"/>
              <a:t> as </a:t>
            </a:r>
            <a:r>
              <a:rPr lang="nl-NL" dirty="0" err="1"/>
              <a:t>individuals</a:t>
            </a:r>
            <a:r>
              <a:rPr lang="nl-NL" dirty="0"/>
              <a:t> </a:t>
            </a:r>
            <a:r>
              <a:rPr lang="nl-NL" dirty="0" err="1"/>
              <a:t>with</a:t>
            </a:r>
            <a:r>
              <a:rPr lang="nl-NL" dirty="0"/>
              <a:t> </a:t>
            </a:r>
            <a:r>
              <a:rPr lang="nl-NL" dirty="0" err="1"/>
              <a:t>higher</a:t>
            </a:r>
            <a:r>
              <a:rPr lang="nl-NL" dirty="0"/>
              <a:t> </a:t>
            </a:r>
            <a:r>
              <a:rPr lang="nl-NL" dirty="0" err="1"/>
              <a:t>positive</a:t>
            </a:r>
            <a:r>
              <a:rPr lang="nl-NL" dirty="0"/>
              <a:t> </a:t>
            </a:r>
            <a:r>
              <a:rPr lang="nl-NL" dirty="0" err="1"/>
              <a:t>mental</a:t>
            </a:r>
            <a:r>
              <a:rPr lang="nl-NL" dirty="0"/>
              <a:t> health </a:t>
            </a:r>
            <a:r>
              <a:rPr lang="nl-NL" dirty="0" err="1"/>
              <a:t>might</a:t>
            </a:r>
            <a:r>
              <a:rPr lang="nl-NL" dirty="0"/>
              <a:t> </a:t>
            </a:r>
            <a:r>
              <a:rPr lang="nl-NL" dirty="0" err="1"/>
              <a:t>be</a:t>
            </a:r>
            <a:r>
              <a:rPr lang="nl-NL" dirty="0"/>
              <a:t> more open to for benefits in </a:t>
            </a:r>
            <a:r>
              <a:rPr lang="nl-NL" dirty="0" err="1"/>
              <a:t>their</a:t>
            </a:r>
            <a:r>
              <a:rPr lang="nl-NL" dirty="0"/>
              <a:t> </a:t>
            </a:r>
            <a:r>
              <a:rPr lang="nl-NL" dirty="0" err="1"/>
              <a:t>surroundings</a:t>
            </a:r>
            <a:r>
              <a:rPr lang="nl-NL" dirty="0"/>
              <a:t> and </a:t>
            </a:r>
            <a:r>
              <a:rPr lang="nl-NL" dirty="0" err="1"/>
              <a:t>they</a:t>
            </a:r>
            <a:r>
              <a:rPr lang="nl-NL" dirty="0"/>
              <a:t> </a:t>
            </a:r>
            <a:r>
              <a:rPr lang="nl-NL" dirty="0" err="1"/>
              <a:t>might</a:t>
            </a:r>
            <a:r>
              <a:rPr lang="nl-NL" dirty="0"/>
              <a:t> </a:t>
            </a:r>
            <a:r>
              <a:rPr lang="nl-NL" dirty="0" err="1"/>
              <a:t>respond</a:t>
            </a:r>
            <a:r>
              <a:rPr lang="nl-NL" dirty="0"/>
              <a:t> to these benefits </a:t>
            </a:r>
            <a:r>
              <a:rPr lang="nl-NL" dirty="0" err="1"/>
              <a:t>with</a:t>
            </a:r>
            <a:r>
              <a:rPr lang="nl-NL" dirty="0"/>
              <a:t> more gratitude to benefit </a:t>
            </a:r>
            <a:r>
              <a:rPr lang="nl-NL" dirty="0" err="1"/>
              <a:t>their</a:t>
            </a:r>
            <a:r>
              <a:rPr lang="nl-NL" dirty="0"/>
              <a:t> personal resources for </a:t>
            </a:r>
            <a:r>
              <a:rPr lang="nl-NL" dirty="0" err="1"/>
              <a:t>the</a:t>
            </a:r>
            <a:r>
              <a:rPr lang="nl-NL" dirty="0"/>
              <a:t> </a:t>
            </a:r>
            <a:r>
              <a:rPr lang="nl-NL" dirty="0" err="1"/>
              <a:t>future</a:t>
            </a:r>
            <a:r>
              <a:rPr lang="nl-NL" dirty="0"/>
              <a:t> </a:t>
            </a:r>
            <a:r>
              <a:rPr lang="nl-NL" dirty="0" err="1"/>
              <a:t>such</a:t>
            </a:r>
            <a:r>
              <a:rPr lang="nl-NL" dirty="0"/>
              <a:t> as </a:t>
            </a:r>
            <a:r>
              <a:rPr lang="nl-NL" dirty="0" err="1"/>
              <a:t>valuable</a:t>
            </a:r>
            <a:r>
              <a:rPr lang="nl-NL" dirty="0"/>
              <a:t> </a:t>
            </a:r>
            <a:r>
              <a:rPr lang="nl-NL" dirty="0" err="1"/>
              <a:t>relationships</a:t>
            </a:r>
            <a:r>
              <a:rPr lang="nl-NL" dirty="0"/>
              <a:t>. </a:t>
            </a:r>
          </a:p>
          <a:p>
            <a:r>
              <a:rPr lang="nl-NL" dirty="0" err="1"/>
              <a:t>Something</a:t>
            </a:r>
            <a:r>
              <a:rPr lang="nl-NL" dirty="0"/>
              <a:t> </a:t>
            </a:r>
            <a:r>
              <a:rPr lang="nl-NL" dirty="0" err="1"/>
              <a:t>similar</a:t>
            </a:r>
            <a:r>
              <a:rPr lang="nl-NL" dirty="0"/>
              <a:t> </a:t>
            </a:r>
            <a:r>
              <a:rPr lang="nl-NL" dirty="0" err="1"/>
              <a:t>can</a:t>
            </a:r>
            <a:r>
              <a:rPr lang="nl-NL" dirty="0"/>
              <a:t> </a:t>
            </a:r>
            <a:r>
              <a:rPr lang="nl-NL" dirty="0" err="1"/>
              <a:t>be</a:t>
            </a:r>
            <a:r>
              <a:rPr lang="nl-NL" dirty="0"/>
              <a:t> </a:t>
            </a:r>
            <a:r>
              <a:rPr lang="nl-NL" dirty="0" err="1"/>
              <a:t>said</a:t>
            </a:r>
            <a:r>
              <a:rPr lang="nl-NL" dirty="0"/>
              <a:t> </a:t>
            </a:r>
            <a:r>
              <a:rPr lang="nl-NL" dirty="0" err="1"/>
              <a:t>about</a:t>
            </a:r>
            <a:r>
              <a:rPr lang="nl-NL" dirty="0"/>
              <a:t> </a:t>
            </a:r>
            <a:r>
              <a:rPr lang="nl-NL" dirty="0" err="1"/>
              <a:t>the</a:t>
            </a:r>
            <a:r>
              <a:rPr lang="nl-NL" dirty="0"/>
              <a:t> </a:t>
            </a:r>
            <a:r>
              <a:rPr lang="nl-NL" dirty="0" err="1"/>
              <a:t>difference</a:t>
            </a:r>
            <a:r>
              <a:rPr lang="nl-NL" dirty="0"/>
              <a:t> </a:t>
            </a:r>
            <a:r>
              <a:rPr lang="nl-NL" dirty="0" err="1"/>
              <a:t>between</a:t>
            </a:r>
            <a:r>
              <a:rPr lang="nl-NL" dirty="0"/>
              <a:t> </a:t>
            </a:r>
            <a:r>
              <a:rPr lang="nl-NL" dirty="0" err="1"/>
              <a:t>individuals</a:t>
            </a:r>
            <a:r>
              <a:rPr lang="nl-NL" dirty="0"/>
              <a:t> </a:t>
            </a:r>
            <a:r>
              <a:rPr lang="nl-NL" dirty="0" err="1"/>
              <a:t>with</a:t>
            </a:r>
            <a:r>
              <a:rPr lang="nl-NL" dirty="0"/>
              <a:t> high and low </a:t>
            </a:r>
            <a:r>
              <a:rPr lang="nl-NL" dirty="0" err="1"/>
              <a:t>psychopathology</a:t>
            </a:r>
            <a:r>
              <a:rPr lang="nl-NL" dirty="0"/>
              <a:t>. </a:t>
            </a:r>
            <a:r>
              <a:rPr lang="nl-NL" dirty="0" err="1"/>
              <a:t>Individuals</a:t>
            </a:r>
            <a:r>
              <a:rPr lang="nl-NL" dirty="0"/>
              <a:t> </a:t>
            </a:r>
            <a:r>
              <a:rPr lang="nl-NL" dirty="0" err="1"/>
              <a:t>with</a:t>
            </a:r>
            <a:r>
              <a:rPr lang="nl-NL" dirty="0"/>
              <a:t> </a:t>
            </a:r>
            <a:r>
              <a:rPr lang="nl-NL" dirty="0" err="1"/>
              <a:t>higher</a:t>
            </a:r>
            <a:r>
              <a:rPr lang="nl-NL" dirty="0"/>
              <a:t> </a:t>
            </a:r>
            <a:r>
              <a:rPr lang="nl-NL" dirty="0" err="1"/>
              <a:t>psychopathology</a:t>
            </a:r>
            <a:r>
              <a:rPr lang="nl-NL" dirty="0"/>
              <a:t> </a:t>
            </a:r>
            <a:r>
              <a:rPr lang="nl-NL" dirty="0" err="1"/>
              <a:t>might</a:t>
            </a:r>
            <a:r>
              <a:rPr lang="nl-NL" dirty="0"/>
              <a:t> </a:t>
            </a:r>
            <a:r>
              <a:rPr lang="nl-NL" dirty="0" err="1"/>
              <a:t>be</a:t>
            </a:r>
            <a:r>
              <a:rPr lang="nl-NL" dirty="0"/>
              <a:t> </a:t>
            </a:r>
            <a:r>
              <a:rPr lang="nl-NL" dirty="0" err="1"/>
              <a:t>less</a:t>
            </a:r>
            <a:r>
              <a:rPr lang="nl-NL" dirty="0"/>
              <a:t> </a:t>
            </a:r>
            <a:r>
              <a:rPr lang="nl-NL" dirty="0" err="1"/>
              <a:t>perceptive</a:t>
            </a:r>
            <a:r>
              <a:rPr lang="nl-NL" dirty="0"/>
              <a:t> of benefits in </a:t>
            </a:r>
            <a:r>
              <a:rPr lang="nl-NL" dirty="0" err="1"/>
              <a:t>their</a:t>
            </a:r>
            <a:r>
              <a:rPr lang="nl-NL" dirty="0"/>
              <a:t> </a:t>
            </a:r>
            <a:r>
              <a:rPr lang="nl-NL" dirty="0" err="1"/>
              <a:t>surroundings</a:t>
            </a:r>
            <a:r>
              <a:rPr lang="nl-NL" dirty="0"/>
              <a:t> </a:t>
            </a:r>
            <a:r>
              <a:rPr lang="nl-NL" dirty="0" err="1"/>
              <a:t>due</a:t>
            </a:r>
            <a:r>
              <a:rPr lang="nl-NL" dirty="0"/>
              <a:t> to a </a:t>
            </a:r>
            <a:r>
              <a:rPr lang="nl-NL" dirty="0" err="1"/>
              <a:t>disruption</a:t>
            </a:r>
            <a:r>
              <a:rPr lang="nl-NL" dirty="0"/>
              <a:t> of </a:t>
            </a:r>
            <a:r>
              <a:rPr lang="nl-NL" dirty="0" err="1"/>
              <a:t>their</a:t>
            </a:r>
            <a:r>
              <a:rPr lang="nl-NL" dirty="0"/>
              <a:t> </a:t>
            </a:r>
            <a:r>
              <a:rPr lang="nl-NL" dirty="0" err="1"/>
              <a:t>selective</a:t>
            </a:r>
            <a:r>
              <a:rPr lang="nl-NL" dirty="0"/>
              <a:t> attention. </a:t>
            </a:r>
            <a:r>
              <a:rPr lang="nl-NL" dirty="0" err="1"/>
              <a:t>This</a:t>
            </a:r>
            <a:r>
              <a:rPr lang="nl-NL" dirty="0"/>
              <a:t> is </a:t>
            </a:r>
            <a:r>
              <a:rPr lang="nl-NL" dirty="0" err="1"/>
              <a:t>also</a:t>
            </a:r>
            <a:r>
              <a:rPr lang="nl-NL" dirty="0"/>
              <a:t> consistent </a:t>
            </a:r>
            <a:r>
              <a:rPr lang="nl-NL" dirty="0" err="1"/>
              <a:t>with</a:t>
            </a:r>
            <a:r>
              <a:rPr lang="nl-NL" dirty="0"/>
              <a:t> </a:t>
            </a:r>
            <a:r>
              <a:rPr lang="nl-NL" dirty="0" err="1"/>
              <a:t>the</a:t>
            </a:r>
            <a:r>
              <a:rPr lang="nl-NL" dirty="0"/>
              <a:t> </a:t>
            </a:r>
            <a:r>
              <a:rPr lang="nl-NL" dirty="0" err="1"/>
              <a:t>broaden</a:t>
            </a:r>
            <a:r>
              <a:rPr lang="nl-NL" dirty="0"/>
              <a:t>-and-</a:t>
            </a:r>
            <a:r>
              <a:rPr lang="nl-NL" dirty="0" err="1"/>
              <a:t>build</a:t>
            </a:r>
            <a:r>
              <a:rPr lang="nl-NL" dirty="0"/>
              <a:t> </a:t>
            </a:r>
            <a:r>
              <a:rPr lang="nl-NL" dirty="0" err="1"/>
              <a:t>theory</a:t>
            </a:r>
            <a:r>
              <a:rPr lang="nl-NL" dirty="0"/>
              <a:t>. </a:t>
            </a:r>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12</a:t>
            </a:fld>
            <a:endParaRPr lang="nl-NL" altLang="nl-NL"/>
          </a:p>
        </p:txBody>
      </p:sp>
    </p:spTree>
    <p:extLst>
      <p:ext uri="{BB962C8B-B14F-4D97-AF65-F5344CB8AC3E}">
        <p14:creationId xmlns:p14="http://schemas.microsoft.com/office/powerpoint/2010/main" val="323470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Strengths</a:t>
            </a:r>
            <a:r>
              <a:rPr lang="nl-NL" dirty="0"/>
              <a:t>: </a:t>
            </a:r>
            <a:r>
              <a:rPr lang="en-GB" sz="1200" kern="1200" dirty="0">
                <a:solidFill>
                  <a:schemeClr val="tx1"/>
                </a:solidFill>
                <a:effectLst/>
                <a:latin typeface="Arial" charset="0"/>
                <a:ea typeface="+mn-ea"/>
                <a:cs typeface="+mn-cs"/>
              </a:rPr>
              <a:t>the recency effect, the salience effect, and the mood-congruent memory effect.</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Limitation: selection bias due to the theme of the research. This was reflected in the scores: many high positive mental health and little high psychopathology. ESM is ecological valid but still based on subjective self-reporting. Objective measures might be the future </a:t>
            </a:r>
            <a:endParaRPr lang="nl-NL" dirty="0"/>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13</a:t>
            </a:fld>
            <a:endParaRPr lang="nl-NL" altLang="nl-NL"/>
          </a:p>
        </p:txBody>
      </p:sp>
    </p:spTree>
    <p:extLst>
      <p:ext uri="{BB962C8B-B14F-4D97-AF65-F5344CB8AC3E}">
        <p14:creationId xmlns:p14="http://schemas.microsoft.com/office/powerpoint/2010/main" val="50388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dirty="0" err="1"/>
              <a:t>RealLife</a:t>
            </a:r>
            <a:r>
              <a:rPr lang="en-GB" dirty="0"/>
              <a:t> </a:t>
            </a:r>
            <a:r>
              <a:rPr lang="en-GB" dirty="0" err="1"/>
              <a:t>Exp</a:t>
            </a:r>
            <a:r>
              <a:rPr lang="en-GB" dirty="0"/>
              <a:t> app from lifedatacorp.com</a:t>
            </a:r>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3</a:t>
            </a:fld>
            <a:endParaRPr lang="nl-NL" altLang="nl-NL"/>
          </a:p>
        </p:txBody>
      </p:sp>
    </p:spTree>
    <p:extLst>
      <p:ext uri="{BB962C8B-B14F-4D97-AF65-F5344CB8AC3E}">
        <p14:creationId xmlns:p14="http://schemas.microsoft.com/office/powerpoint/2010/main" val="287198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GB" dirty="0"/>
              <a:t>Positive affect: cheerful, happy, satisfied</a:t>
            </a:r>
          </a:p>
          <a:p>
            <a:pPr marL="171450" indent="-171450">
              <a:buFont typeface="Arial" panose="020B0604020202020204" pitchFamily="34" charset="0"/>
              <a:buChar char="•"/>
            </a:pPr>
            <a:r>
              <a:rPr lang="en-GB" dirty="0"/>
              <a:t>Negative affect: insecure, anxious, guilty and down</a:t>
            </a:r>
          </a:p>
          <a:p>
            <a:pPr marL="171450" indent="-171450">
              <a:buFont typeface="Arial" panose="020B0604020202020204" pitchFamily="34" charset="0"/>
              <a:buChar char="•"/>
            </a:pPr>
            <a:r>
              <a:rPr lang="en-GB" dirty="0"/>
              <a:t>State gratitude: I feel grateful </a:t>
            </a:r>
          </a:p>
          <a:p>
            <a:pPr marL="0" indent="0">
              <a:buFont typeface="Arial" panose="020B0604020202020204" pitchFamily="34" charset="0"/>
              <a:buNone/>
            </a:pPr>
            <a:r>
              <a:rPr lang="en-GB" dirty="0"/>
              <a:t>All measures on a 7-point </a:t>
            </a:r>
            <a:r>
              <a:rPr lang="en-GB" dirty="0" err="1"/>
              <a:t>Likertscale</a:t>
            </a:r>
            <a:endParaRPr lang="en-GB" dirty="0"/>
          </a:p>
          <a:p>
            <a:pPr marL="171450" indent="-171450">
              <a:buFont typeface="Arial" panose="020B0604020202020204" pitchFamily="34" charset="0"/>
              <a:buChar char="•"/>
            </a:pPr>
            <a:r>
              <a:rPr lang="en-GB" dirty="0"/>
              <a:t>Positive Mental Health: Mental Health Continuum – Short Form </a:t>
            </a:r>
          </a:p>
          <a:p>
            <a:pPr marL="0" indent="0">
              <a:buFont typeface="Arial" panose="020B0604020202020204" pitchFamily="34" charset="0"/>
              <a:buNone/>
            </a:pPr>
            <a:r>
              <a:rPr lang="en-GB" dirty="0"/>
              <a:t>Measure with a 6-point </a:t>
            </a:r>
            <a:r>
              <a:rPr lang="en-GB" dirty="0" err="1"/>
              <a:t>Likertscale</a:t>
            </a:r>
            <a:endParaRPr lang="en-GB" dirty="0"/>
          </a:p>
          <a:p>
            <a:pPr marL="171450" indent="-171450">
              <a:buFont typeface="Arial" panose="020B0604020202020204" pitchFamily="34" charset="0"/>
              <a:buChar char="•"/>
            </a:pPr>
            <a:r>
              <a:rPr lang="en-GB" dirty="0"/>
              <a:t>Symptom Questionnaire 48</a:t>
            </a:r>
          </a:p>
          <a:p>
            <a:pPr marL="0" indent="0">
              <a:buFont typeface="Arial" panose="020B0604020202020204" pitchFamily="34" charset="0"/>
              <a:buNone/>
            </a:pPr>
            <a:r>
              <a:rPr lang="en-GB" dirty="0"/>
              <a:t>Measure with a 5-point </a:t>
            </a:r>
            <a:r>
              <a:rPr lang="en-GB" dirty="0" err="1"/>
              <a:t>Likertscale</a:t>
            </a:r>
            <a:r>
              <a:rPr lang="en-GB" dirty="0"/>
              <a:t> 	</a:t>
            </a:r>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4</a:t>
            </a:fld>
            <a:endParaRPr lang="nl-NL" altLang="nl-NL"/>
          </a:p>
        </p:txBody>
      </p:sp>
    </p:spTree>
    <p:extLst>
      <p:ext uri="{BB962C8B-B14F-4D97-AF65-F5344CB8AC3E}">
        <p14:creationId xmlns:p14="http://schemas.microsoft.com/office/powerpoint/2010/main" val="134645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5</a:t>
            </a:fld>
            <a:endParaRPr lang="nl-NL" altLang="nl-NL"/>
          </a:p>
        </p:txBody>
      </p:sp>
    </p:spTree>
    <p:extLst>
      <p:ext uri="{BB962C8B-B14F-4D97-AF65-F5344CB8AC3E}">
        <p14:creationId xmlns:p14="http://schemas.microsoft.com/office/powerpoint/2010/main" val="148685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Multilevel </a:t>
            </a:r>
            <a:r>
              <a:rPr lang="nl-NL" dirty="0" err="1"/>
              <a:t>regression</a:t>
            </a:r>
            <a:r>
              <a:rPr lang="nl-NL" dirty="0"/>
              <a:t> analyses </a:t>
            </a:r>
            <a:r>
              <a:rPr lang="nl-NL" dirty="0" err="1"/>
              <a:t>with</a:t>
            </a:r>
            <a:r>
              <a:rPr lang="nl-NL" dirty="0"/>
              <a:t> LAG variables, </a:t>
            </a:r>
            <a:r>
              <a:rPr lang="nl-NL" dirty="0" err="1"/>
              <a:t>adjusting</a:t>
            </a:r>
            <a:r>
              <a:rPr lang="nl-NL" dirty="0"/>
              <a:t> for </a:t>
            </a:r>
            <a:r>
              <a:rPr lang="nl-NL" dirty="0" err="1"/>
              <a:t>negative</a:t>
            </a:r>
            <a:r>
              <a:rPr lang="nl-NL" dirty="0"/>
              <a:t> affect at </a:t>
            </a:r>
            <a:r>
              <a:rPr lang="nl-NL" dirty="0" err="1"/>
              <a:t>the</a:t>
            </a:r>
            <a:r>
              <a:rPr lang="nl-NL" dirty="0"/>
              <a:t> </a:t>
            </a:r>
            <a:r>
              <a:rPr lang="nl-NL" dirty="0" err="1"/>
              <a:t>previous</a:t>
            </a:r>
            <a:r>
              <a:rPr lang="nl-NL" dirty="0"/>
              <a:t> beep in </a:t>
            </a:r>
            <a:r>
              <a:rPr lang="nl-NL" dirty="0" err="1"/>
              <a:t>all</a:t>
            </a:r>
            <a:r>
              <a:rPr lang="nl-NL" dirty="0"/>
              <a:t> analyses and for </a:t>
            </a:r>
            <a:r>
              <a:rPr lang="nl-NL" dirty="0" err="1"/>
              <a:t>positive</a:t>
            </a:r>
            <a:r>
              <a:rPr lang="nl-NL" dirty="0"/>
              <a:t> affect at </a:t>
            </a:r>
            <a:r>
              <a:rPr lang="nl-NL" dirty="0" err="1"/>
              <a:t>the</a:t>
            </a:r>
            <a:r>
              <a:rPr lang="nl-NL" dirty="0"/>
              <a:t> </a:t>
            </a:r>
            <a:r>
              <a:rPr lang="nl-NL" dirty="0" err="1"/>
              <a:t>previous</a:t>
            </a:r>
            <a:r>
              <a:rPr lang="nl-NL" dirty="0"/>
              <a:t> beep and state gratitude at </a:t>
            </a:r>
            <a:r>
              <a:rPr lang="nl-NL" dirty="0" err="1"/>
              <a:t>the</a:t>
            </a:r>
            <a:r>
              <a:rPr lang="nl-NL" dirty="0"/>
              <a:t> </a:t>
            </a:r>
            <a:r>
              <a:rPr lang="nl-NL" dirty="0" err="1"/>
              <a:t>previous</a:t>
            </a:r>
            <a:r>
              <a:rPr lang="nl-NL" dirty="0"/>
              <a:t> beep </a:t>
            </a:r>
            <a:r>
              <a:rPr lang="nl-NL" dirty="0" err="1"/>
              <a:t>respectively</a:t>
            </a:r>
            <a:r>
              <a:rPr lang="nl-NL" dirty="0"/>
              <a:t>. </a:t>
            </a:r>
            <a:r>
              <a:rPr lang="nl-NL" dirty="0" err="1"/>
              <a:t>Because</a:t>
            </a:r>
            <a:r>
              <a:rPr lang="nl-NL" dirty="0"/>
              <a:t> of multiple </a:t>
            </a:r>
            <a:r>
              <a:rPr lang="nl-NL" dirty="0" err="1"/>
              <a:t>testing</a:t>
            </a:r>
            <a:r>
              <a:rPr lang="nl-NL" dirty="0"/>
              <a:t> </a:t>
            </a:r>
            <a:r>
              <a:rPr lang="nl-NL" dirty="0" err="1"/>
              <a:t>the</a:t>
            </a:r>
            <a:r>
              <a:rPr lang="nl-NL" dirty="0"/>
              <a:t> </a:t>
            </a:r>
            <a:r>
              <a:rPr lang="nl-NL" dirty="0" err="1"/>
              <a:t>significance</a:t>
            </a:r>
            <a:r>
              <a:rPr lang="nl-NL" dirty="0"/>
              <a:t> level was set at .025. The </a:t>
            </a:r>
            <a:r>
              <a:rPr lang="nl-NL" dirty="0" err="1"/>
              <a:t>association</a:t>
            </a:r>
            <a:r>
              <a:rPr lang="nl-NL" dirty="0"/>
              <a:t> </a:t>
            </a:r>
            <a:r>
              <a:rPr lang="nl-NL" dirty="0" err="1"/>
              <a:t>between</a:t>
            </a:r>
            <a:r>
              <a:rPr lang="nl-NL" dirty="0"/>
              <a:t> </a:t>
            </a:r>
            <a:r>
              <a:rPr lang="nl-NL" dirty="0" err="1"/>
              <a:t>positive</a:t>
            </a:r>
            <a:r>
              <a:rPr lang="nl-NL" dirty="0"/>
              <a:t> affect and gratitude is </a:t>
            </a:r>
            <a:r>
              <a:rPr lang="nl-NL" dirty="0" err="1"/>
              <a:t>larger</a:t>
            </a:r>
            <a:r>
              <a:rPr lang="nl-NL" dirty="0"/>
              <a:t> </a:t>
            </a:r>
            <a:r>
              <a:rPr lang="nl-NL" dirty="0" err="1"/>
              <a:t>than</a:t>
            </a:r>
            <a:r>
              <a:rPr lang="nl-NL" dirty="0"/>
              <a:t> </a:t>
            </a:r>
            <a:r>
              <a:rPr lang="nl-NL" dirty="0" err="1"/>
              <a:t>the</a:t>
            </a:r>
            <a:r>
              <a:rPr lang="nl-NL" dirty="0"/>
              <a:t> </a:t>
            </a:r>
            <a:r>
              <a:rPr lang="nl-NL" dirty="0" err="1"/>
              <a:t>association</a:t>
            </a:r>
            <a:r>
              <a:rPr lang="nl-NL" dirty="0"/>
              <a:t> </a:t>
            </a:r>
            <a:r>
              <a:rPr lang="nl-NL" dirty="0" err="1"/>
              <a:t>between</a:t>
            </a:r>
            <a:r>
              <a:rPr lang="nl-NL" dirty="0"/>
              <a:t> gratitude and </a:t>
            </a:r>
            <a:r>
              <a:rPr lang="nl-NL" dirty="0" err="1"/>
              <a:t>positive</a:t>
            </a:r>
            <a:r>
              <a:rPr lang="nl-NL" dirty="0"/>
              <a:t> affect </a:t>
            </a:r>
            <a:r>
              <a:rPr lang="nl-NL" dirty="0" err="1"/>
              <a:t>although</a:t>
            </a:r>
            <a:r>
              <a:rPr lang="nl-NL" dirty="0"/>
              <a:t> </a:t>
            </a:r>
            <a:r>
              <a:rPr lang="nl-NL" dirty="0" err="1"/>
              <a:t>both</a:t>
            </a:r>
            <a:r>
              <a:rPr lang="nl-NL" dirty="0"/>
              <a:t> are significant at </a:t>
            </a:r>
            <a:r>
              <a:rPr lang="nl-NL" dirty="0" err="1"/>
              <a:t>the</a:t>
            </a:r>
            <a:r>
              <a:rPr lang="nl-NL" dirty="0"/>
              <a:t> .025 level. </a:t>
            </a:r>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6</a:t>
            </a:fld>
            <a:endParaRPr lang="nl-NL" altLang="nl-NL"/>
          </a:p>
        </p:txBody>
      </p:sp>
    </p:spTree>
    <p:extLst>
      <p:ext uri="{BB962C8B-B14F-4D97-AF65-F5344CB8AC3E}">
        <p14:creationId xmlns:p14="http://schemas.microsoft.com/office/powerpoint/2010/main" val="190096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The </a:t>
            </a:r>
            <a:r>
              <a:rPr lang="nl-NL" dirty="0" err="1"/>
              <a:t>association</a:t>
            </a:r>
            <a:r>
              <a:rPr lang="nl-NL" dirty="0"/>
              <a:t> </a:t>
            </a:r>
            <a:r>
              <a:rPr lang="nl-NL" dirty="0" err="1"/>
              <a:t>between</a:t>
            </a:r>
            <a:r>
              <a:rPr lang="nl-NL" dirty="0"/>
              <a:t> </a:t>
            </a:r>
            <a:r>
              <a:rPr lang="nl-NL" dirty="0" err="1"/>
              <a:t>positive</a:t>
            </a:r>
            <a:r>
              <a:rPr lang="nl-NL" dirty="0"/>
              <a:t> affect and gratitude is </a:t>
            </a:r>
            <a:r>
              <a:rPr lang="nl-NL" dirty="0" err="1"/>
              <a:t>larger</a:t>
            </a:r>
            <a:r>
              <a:rPr lang="nl-NL" dirty="0"/>
              <a:t> </a:t>
            </a:r>
            <a:r>
              <a:rPr lang="nl-NL" dirty="0" err="1"/>
              <a:t>than</a:t>
            </a:r>
            <a:r>
              <a:rPr lang="nl-NL" dirty="0"/>
              <a:t> </a:t>
            </a:r>
            <a:r>
              <a:rPr lang="nl-NL" dirty="0" err="1"/>
              <a:t>the</a:t>
            </a:r>
            <a:r>
              <a:rPr lang="nl-NL" dirty="0"/>
              <a:t> </a:t>
            </a:r>
            <a:r>
              <a:rPr lang="nl-NL" dirty="0" err="1"/>
              <a:t>association</a:t>
            </a:r>
            <a:r>
              <a:rPr lang="nl-NL" dirty="0"/>
              <a:t> </a:t>
            </a:r>
            <a:r>
              <a:rPr lang="nl-NL" dirty="0" err="1"/>
              <a:t>between</a:t>
            </a:r>
            <a:r>
              <a:rPr lang="nl-NL" dirty="0"/>
              <a:t> gratitude and </a:t>
            </a:r>
            <a:r>
              <a:rPr lang="nl-NL" dirty="0" err="1"/>
              <a:t>positive</a:t>
            </a:r>
            <a:r>
              <a:rPr lang="nl-NL" dirty="0"/>
              <a:t> affect </a:t>
            </a:r>
            <a:r>
              <a:rPr lang="nl-NL" dirty="0" err="1"/>
              <a:t>although</a:t>
            </a:r>
            <a:r>
              <a:rPr lang="nl-NL" dirty="0"/>
              <a:t> </a:t>
            </a:r>
            <a:r>
              <a:rPr lang="nl-NL" dirty="0" err="1"/>
              <a:t>both</a:t>
            </a:r>
            <a:r>
              <a:rPr lang="nl-NL" dirty="0"/>
              <a:t> are significant at </a:t>
            </a:r>
            <a:r>
              <a:rPr lang="nl-NL" dirty="0" err="1"/>
              <a:t>the</a:t>
            </a:r>
            <a:r>
              <a:rPr lang="nl-NL" dirty="0"/>
              <a:t> .025 level. </a:t>
            </a:r>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7</a:t>
            </a:fld>
            <a:endParaRPr lang="nl-NL" altLang="nl-NL"/>
          </a:p>
        </p:txBody>
      </p:sp>
    </p:spTree>
    <p:extLst>
      <p:ext uri="{BB962C8B-B14F-4D97-AF65-F5344CB8AC3E}">
        <p14:creationId xmlns:p14="http://schemas.microsoft.com/office/powerpoint/2010/main" val="335658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8</a:t>
            </a:fld>
            <a:endParaRPr lang="nl-NL" altLang="nl-NL"/>
          </a:p>
        </p:txBody>
      </p:sp>
    </p:spTree>
    <p:extLst>
      <p:ext uri="{BB962C8B-B14F-4D97-AF65-F5344CB8AC3E}">
        <p14:creationId xmlns:p14="http://schemas.microsoft.com/office/powerpoint/2010/main" val="30481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9</a:t>
            </a:fld>
            <a:endParaRPr lang="nl-NL" altLang="nl-NL"/>
          </a:p>
        </p:txBody>
      </p:sp>
    </p:spTree>
    <p:extLst>
      <p:ext uri="{BB962C8B-B14F-4D97-AF65-F5344CB8AC3E}">
        <p14:creationId xmlns:p14="http://schemas.microsoft.com/office/powerpoint/2010/main" val="217047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Only</a:t>
            </a:r>
            <a:r>
              <a:rPr lang="nl-NL" dirty="0"/>
              <a:t> </a:t>
            </a:r>
            <a:r>
              <a:rPr lang="nl-NL" dirty="0" err="1"/>
              <a:t>the</a:t>
            </a:r>
            <a:r>
              <a:rPr lang="nl-NL" dirty="0"/>
              <a:t> </a:t>
            </a:r>
            <a:r>
              <a:rPr lang="nl-NL" dirty="0" err="1"/>
              <a:t>interaction</a:t>
            </a:r>
            <a:r>
              <a:rPr lang="nl-NL" dirty="0"/>
              <a:t> analyses of </a:t>
            </a:r>
            <a:r>
              <a:rPr lang="nl-NL" dirty="0" err="1"/>
              <a:t>the</a:t>
            </a:r>
            <a:r>
              <a:rPr lang="nl-NL" dirty="0"/>
              <a:t> </a:t>
            </a:r>
            <a:r>
              <a:rPr lang="nl-NL" dirty="0" err="1"/>
              <a:t>associations</a:t>
            </a:r>
            <a:r>
              <a:rPr lang="nl-NL" dirty="0"/>
              <a:t> </a:t>
            </a:r>
            <a:r>
              <a:rPr lang="nl-NL" dirty="0" err="1"/>
              <a:t>between</a:t>
            </a:r>
            <a:r>
              <a:rPr lang="nl-NL" dirty="0"/>
              <a:t> </a:t>
            </a:r>
            <a:r>
              <a:rPr lang="nl-NL" dirty="0" err="1"/>
              <a:t>positive</a:t>
            </a:r>
            <a:r>
              <a:rPr lang="nl-NL" dirty="0"/>
              <a:t> affect and state gratitude </a:t>
            </a:r>
            <a:r>
              <a:rPr lang="nl-NL" dirty="0" err="1"/>
              <a:t>were</a:t>
            </a:r>
            <a:r>
              <a:rPr lang="nl-NL" dirty="0"/>
              <a:t> significant at </a:t>
            </a:r>
            <a:r>
              <a:rPr lang="nl-NL" dirty="0" err="1"/>
              <a:t>the</a:t>
            </a:r>
            <a:r>
              <a:rPr lang="nl-NL" dirty="0"/>
              <a:t> .0125 level </a:t>
            </a:r>
            <a:r>
              <a:rPr lang="nl-NL" dirty="0" err="1"/>
              <a:t>because</a:t>
            </a:r>
            <a:r>
              <a:rPr lang="nl-NL" dirty="0"/>
              <a:t> of multiple testing. </a:t>
            </a:r>
          </a:p>
          <a:p>
            <a:r>
              <a:rPr lang="nl-NL" dirty="0"/>
              <a:t>The </a:t>
            </a:r>
            <a:r>
              <a:rPr lang="nl-NL" dirty="0" err="1"/>
              <a:t>association</a:t>
            </a:r>
            <a:r>
              <a:rPr lang="nl-NL" dirty="0"/>
              <a:t> </a:t>
            </a:r>
            <a:r>
              <a:rPr lang="nl-NL" dirty="0" err="1"/>
              <a:t>between</a:t>
            </a:r>
            <a:r>
              <a:rPr lang="nl-NL" dirty="0"/>
              <a:t> </a:t>
            </a:r>
            <a:r>
              <a:rPr lang="nl-NL" dirty="0" err="1"/>
              <a:t>positive</a:t>
            </a:r>
            <a:r>
              <a:rPr lang="nl-NL" dirty="0"/>
              <a:t> affect and state gratitude was </a:t>
            </a:r>
            <a:r>
              <a:rPr lang="nl-NL" dirty="0" err="1"/>
              <a:t>larger</a:t>
            </a:r>
            <a:r>
              <a:rPr lang="nl-NL" dirty="0"/>
              <a:t> in </a:t>
            </a:r>
            <a:r>
              <a:rPr lang="nl-NL" dirty="0" err="1"/>
              <a:t>individuals</a:t>
            </a:r>
            <a:r>
              <a:rPr lang="nl-NL" dirty="0"/>
              <a:t> </a:t>
            </a:r>
            <a:r>
              <a:rPr lang="nl-NL" dirty="0" err="1"/>
              <a:t>with</a:t>
            </a:r>
            <a:r>
              <a:rPr lang="nl-NL" dirty="0"/>
              <a:t> high </a:t>
            </a:r>
            <a:r>
              <a:rPr lang="nl-NL" dirty="0" err="1"/>
              <a:t>positive</a:t>
            </a:r>
            <a:r>
              <a:rPr lang="nl-NL" dirty="0"/>
              <a:t> </a:t>
            </a:r>
            <a:r>
              <a:rPr lang="nl-NL" dirty="0" err="1"/>
              <a:t>mental</a:t>
            </a:r>
            <a:r>
              <a:rPr lang="nl-NL" dirty="0"/>
              <a:t> health </a:t>
            </a:r>
            <a:r>
              <a:rPr lang="nl-NL" dirty="0" err="1"/>
              <a:t>compared</a:t>
            </a:r>
            <a:r>
              <a:rPr lang="nl-NL" dirty="0"/>
              <a:t> to </a:t>
            </a:r>
            <a:r>
              <a:rPr lang="nl-NL" dirty="0" err="1"/>
              <a:t>individuals</a:t>
            </a:r>
            <a:r>
              <a:rPr lang="nl-NL" dirty="0"/>
              <a:t> </a:t>
            </a:r>
            <a:r>
              <a:rPr lang="nl-NL" dirty="0" err="1"/>
              <a:t>with</a:t>
            </a:r>
            <a:r>
              <a:rPr lang="nl-NL" dirty="0"/>
              <a:t> low </a:t>
            </a:r>
            <a:r>
              <a:rPr lang="nl-NL" dirty="0" err="1"/>
              <a:t>positive</a:t>
            </a:r>
            <a:r>
              <a:rPr lang="nl-NL" dirty="0"/>
              <a:t> </a:t>
            </a:r>
            <a:r>
              <a:rPr lang="nl-NL" dirty="0" err="1"/>
              <a:t>mental</a:t>
            </a:r>
            <a:r>
              <a:rPr lang="nl-NL" dirty="0"/>
              <a:t> health; </a:t>
            </a:r>
            <a:r>
              <a:rPr lang="nl-NL" dirty="0" err="1"/>
              <a:t>both</a:t>
            </a:r>
            <a:r>
              <a:rPr lang="nl-NL" dirty="0"/>
              <a:t> </a:t>
            </a:r>
            <a:r>
              <a:rPr lang="nl-NL" dirty="0" err="1"/>
              <a:t>associations</a:t>
            </a:r>
            <a:r>
              <a:rPr lang="nl-NL" dirty="0"/>
              <a:t> </a:t>
            </a:r>
            <a:r>
              <a:rPr lang="nl-NL" dirty="0" err="1"/>
              <a:t>were</a:t>
            </a:r>
            <a:r>
              <a:rPr lang="nl-NL" dirty="0"/>
              <a:t> significant. </a:t>
            </a:r>
          </a:p>
        </p:txBody>
      </p:sp>
      <p:sp>
        <p:nvSpPr>
          <p:cNvPr id="4" name="Tijdelijke aanduiding voor dianummer 3"/>
          <p:cNvSpPr>
            <a:spLocks noGrp="1"/>
          </p:cNvSpPr>
          <p:nvPr>
            <p:ph type="sldNum" sz="quarter" idx="10"/>
          </p:nvPr>
        </p:nvSpPr>
        <p:spPr/>
        <p:txBody>
          <a:bodyPr/>
          <a:lstStyle/>
          <a:p>
            <a:pPr>
              <a:defRPr/>
            </a:pPr>
            <a:fld id="{A114C4FF-9C40-4FAB-902D-A0D8AF307265}" type="slidenum">
              <a:rPr lang="nl-NL" altLang="nl-NL" smtClean="0"/>
              <a:pPr>
                <a:defRPr/>
              </a:pPr>
              <a:t>10</a:t>
            </a:fld>
            <a:endParaRPr lang="nl-NL" altLang="nl-NL"/>
          </a:p>
        </p:txBody>
      </p:sp>
    </p:spTree>
    <p:extLst>
      <p:ext uri="{BB962C8B-B14F-4D97-AF65-F5344CB8AC3E}">
        <p14:creationId xmlns:p14="http://schemas.microsoft.com/office/powerpoint/2010/main" val="590939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007534" y="358775"/>
            <a:ext cx="10172700" cy="1079500"/>
          </a:xfrm>
        </p:spPr>
        <p:txBody>
          <a:bodyPr anchor="b"/>
          <a:lstStyle>
            <a:lvl1pPr algn="ctr">
              <a:defRPr sz="2800"/>
            </a:lvl1pPr>
          </a:lstStyle>
          <a:p>
            <a:pPr lvl="0"/>
            <a:r>
              <a:rPr lang="nl-NL" altLang="nl-NL" noProof="0"/>
              <a:t>Click to edit Master title style</a:t>
            </a:r>
          </a:p>
        </p:txBody>
      </p:sp>
      <p:sp>
        <p:nvSpPr>
          <p:cNvPr id="36867" name="Rectangle 3"/>
          <p:cNvSpPr>
            <a:spLocks noGrp="1" noChangeArrowheads="1"/>
          </p:cNvSpPr>
          <p:nvPr>
            <p:ph type="subTitle" idx="1"/>
          </p:nvPr>
        </p:nvSpPr>
        <p:spPr>
          <a:xfrm>
            <a:off x="1007534" y="1628776"/>
            <a:ext cx="10172700" cy="1800225"/>
          </a:xfrm>
        </p:spPr>
        <p:txBody>
          <a:bodyPr/>
          <a:lstStyle>
            <a:lvl1pPr marL="0" indent="0" algn="ctr">
              <a:buFontTx/>
              <a:buNone/>
              <a:defRPr sz="2000"/>
            </a:lvl1pPr>
          </a:lstStyle>
          <a:p>
            <a:pPr lvl="0"/>
            <a:r>
              <a:rPr lang="nl-NL" altLang="nl-NL" noProof="0"/>
              <a:t>Click to edit Master subtitle style</a:t>
            </a:r>
          </a:p>
        </p:txBody>
      </p:sp>
    </p:spTree>
    <p:extLst>
      <p:ext uri="{BB962C8B-B14F-4D97-AF65-F5344CB8AC3E}">
        <p14:creationId xmlns:p14="http://schemas.microsoft.com/office/powerpoint/2010/main" val="333342670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33111D6E-74AE-439C-97DC-4D935B32E8DB}" type="slidenum">
              <a:rPr lang="nl-NL" altLang="nl-NL" smtClean="0"/>
              <a:pPr>
                <a:defRPr/>
              </a:pPr>
              <a:t>‹nr.›</a:t>
            </a:fld>
            <a:endParaRPr lang="nl-NL" altLang="nl-NL"/>
          </a:p>
        </p:txBody>
      </p:sp>
    </p:spTree>
    <p:extLst>
      <p:ext uri="{BB962C8B-B14F-4D97-AF65-F5344CB8AC3E}">
        <p14:creationId xmlns:p14="http://schemas.microsoft.com/office/powerpoint/2010/main" val="2604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043333" y="274639"/>
            <a:ext cx="2345267" cy="51704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07533" y="274639"/>
            <a:ext cx="6832600" cy="51704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D32AF3A7-EC07-40F3-BDCA-E46DC7897E65}" type="slidenum">
              <a:rPr lang="nl-NL" altLang="nl-NL" smtClean="0"/>
              <a:pPr>
                <a:defRPr/>
              </a:pPr>
              <a:t>‹nr.›</a:t>
            </a:fld>
            <a:endParaRPr lang="nl-NL" altLang="nl-NL"/>
          </a:p>
        </p:txBody>
      </p:sp>
    </p:spTree>
    <p:extLst>
      <p:ext uri="{BB962C8B-B14F-4D97-AF65-F5344CB8AC3E}">
        <p14:creationId xmlns:p14="http://schemas.microsoft.com/office/powerpoint/2010/main" val="205062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007534" y="358775"/>
            <a:ext cx="10172700" cy="1079500"/>
          </a:xfrm>
        </p:spPr>
        <p:txBody>
          <a:bodyPr anchor="b"/>
          <a:lstStyle>
            <a:lvl1pPr algn="ctr">
              <a:defRPr sz="2800" smtClean="0">
                <a:solidFill>
                  <a:schemeClr val="bg1"/>
                </a:solidFill>
              </a:defRPr>
            </a:lvl1pPr>
          </a:lstStyle>
          <a:p>
            <a:pPr lvl="0"/>
            <a:r>
              <a:rPr lang="nl-NL" altLang="nl-NL" noProof="0"/>
              <a:t>Click to edit Master title style</a:t>
            </a:r>
          </a:p>
        </p:txBody>
      </p:sp>
      <p:sp>
        <p:nvSpPr>
          <p:cNvPr id="30723" name="Rectangle 3"/>
          <p:cNvSpPr>
            <a:spLocks noGrp="1" noChangeArrowheads="1"/>
          </p:cNvSpPr>
          <p:nvPr>
            <p:ph type="subTitle" idx="1"/>
          </p:nvPr>
        </p:nvSpPr>
        <p:spPr>
          <a:xfrm>
            <a:off x="1007534" y="1628776"/>
            <a:ext cx="10172700" cy="1800225"/>
          </a:xfrm>
        </p:spPr>
        <p:txBody>
          <a:bodyPr/>
          <a:lstStyle>
            <a:lvl1pPr marL="0" indent="0" algn="ctr">
              <a:buFontTx/>
              <a:buNone/>
              <a:defRPr sz="2000" smtClean="0">
                <a:solidFill>
                  <a:schemeClr val="bg1"/>
                </a:solidFill>
              </a:defRPr>
            </a:lvl1pPr>
          </a:lstStyle>
          <a:p>
            <a:pPr lvl="0"/>
            <a:r>
              <a:rPr lang="nl-NL" altLang="nl-NL" noProof="0"/>
              <a:t>Click to edit Master subtitle style</a:t>
            </a:r>
          </a:p>
        </p:txBody>
      </p:sp>
    </p:spTree>
    <p:extLst>
      <p:ext uri="{BB962C8B-B14F-4D97-AF65-F5344CB8AC3E}">
        <p14:creationId xmlns:p14="http://schemas.microsoft.com/office/powerpoint/2010/main" val="197412040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D06F5F84-13BC-4D47-A76A-594C4190BBC8}" type="slidenum">
              <a:rPr lang="nl-NL" altLang="nl-NL" smtClean="0"/>
              <a:pPr>
                <a:defRPr/>
              </a:pPr>
              <a:t>‹nr.›</a:t>
            </a:fld>
            <a:endParaRPr lang="nl-NL" altLang="nl-NL"/>
          </a:p>
        </p:txBody>
      </p:sp>
    </p:spTree>
    <p:extLst>
      <p:ext uri="{BB962C8B-B14F-4D97-AF65-F5344CB8AC3E}">
        <p14:creationId xmlns:p14="http://schemas.microsoft.com/office/powerpoint/2010/main" val="486577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2457807B-8D0F-4648-972A-C1D26F9ACCB1}" type="slidenum">
              <a:rPr lang="nl-NL" altLang="nl-NL" smtClean="0"/>
              <a:pPr>
                <a:defRPr/>
              </a:pPr>
              <a:t>‹nr.›</a:t>
            </a:fld>
            <a:endParaRPr lang="nl-NL" altLang="nl-NL"/>
          </a:p>
        </p:txBody>
      </p:sp>
    </p:spTree>
    <p:extLst>
      <p:ext uri="{BB962C8B-B14F-4D97-AF65-F5344CB8AC3E}">
        <p14:creationId xmlns:p14="http://schemas.microsoft.com/office/powerpoint/2010/main" val="375934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1007534" y="1600201"/>
            <a:ext cx="4588933"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5799667" y="1600201"/>
            <a:ext cx="4588933"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6" name="Rectangle 10"/>
          <p:cNvSpPr>
            <a:spLocks noGrp="1" noChangeArrowheads="1"/>
          </p:cNvSpPr>
          <p:nvPr>
            <p:ph type="sldNum" sz="quarter" idx="11"/>
          </p:nvPr>
        </p:nvSpPr>
        <p:spPr>
          <a:ln/>
        </p:spPr>
        <p:txBody>
          <a:bodyPr/>
          <a:lstStyle>
            <a:lvl1pPr>
              <a:defRPr/>
            </a:lvl1pPr>
          </a:lstStyle>
          <a:p>
            <a:pPr>
              <a:defRPr/>
            </a:pPr>
            <a:r>
              <a:rPr lang="nl-NL" altLang="nl-NL"/>
              <a:t>Pagina </a:t>
            </a:r>
            <a:fld id="{40AB1DCF-09FB-4260-B278-C01F37A77848}" type="slidenum">
              <a:rPr lang="nl-NL" altLang="nl-NL" smtClean="0"/>
              <a:pPr>
                <a:defRPr/>
              </a:pPr>
              <a:t>‹nr.›</a:t>
            </a:fld>
            <a:endParaRPr lang="nl-NL" altLang="nl-NL"/>
          </a:p>
        </p:txBody>
      </p:sp>
    </p:spTree>
    <p:extLst>
      <p:ext uri="{BB962C8B-B14F-4D97-AF65-F5344CB8AC3E}">
        <p14:creationId xmlns:p14="http://schemas.microsoft.com/office/powerpoint/2010/main" val="3233845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8" name="Rectangle 10"/>
          <p:cNvSpPr>
            <a:spLocks noGrp="1" noChangeArrowheads="1"/>
          </p:cNvSpPr>
          <p:nvPr>
            <p:ph type="sldNum" sz="quarter" idx="11"/>
          </p:nvPr>
        </p:nvSpPr>
        <p:spPr>
          <a:ln/>
        </p:spPr>
        <p:txBody>
          <a:bodyPr/>
          <a:lstStyle>
            <a:lvl1pPr>
              <a:defRPr/>
            </a:lvl1pPr>
          </a:lstStyle>
          <a:p>
            <a:pPr>
              <a:defRPr/>
            </a:pPr>
            <a:r>
              <a:rPr lang="nl-NL" altLang="nl-NL"/>
              <a:t>Pagina </a:t>
            </a:r>
            <a:fld id="{D0A7DD61-0C49-47CA-8BEA-129C9B5642F4}" type="slidenum">
              <a:rPr lang="nl-NL" altLang="nl-NL" smtClean="0"/>
              <a:pPr>
                <a:defRPr/>
              </a:pPr>
              <a:t>‹nr.›</a:t>
            </a:fld>
            <a:endParaRPr lang="nl-NL" altLang="nl-NL"/>
          </a:p>
        </p:txBody>
      </p:sp>
    </p:spTree>
    <p:extLst>
      <p:ext uri="{BB962C8B-B14F-4D97-AF65-F5344CB8AC3E}">
        <p14:creationId xmlns:p14="http://schemas.microsoft.com/office/powerpoint/2010/main" val="944874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4" name="Rectangle 10"/>
          <p:cNvSpPr>
            <a:spLocks noGrp="1" noChangeArrowheads="1"/>
          </p:cNvSpPr>
          <p:nvPr>
            <p:ph type="sldNum" sz="quarter" idx="11"/>
          </p:nvPr>
        </p:nvSpPr>
        <p:spPr>
          <a:ln/>
        </p:spPr>
        <p:txBody>
          <a:bodyPr/>
          <a:lstStyle>
            <a:lvl1pPr>
              <a:defRPr/>
            </a:lvl1pPr>
          </a:lstStyle>
          <a:p>
            <a:pPr>
              <a:defRPr/>
            </a:pPr>
            <a:r>
              <a:rPr lang="nl-NL" altLang="nl-NL"/>
              <a:t>Pagina </a:t>
            </a:r>
            <a:fld id="{45476314-A6E9-41CE-A73A-6B413E6F76D7}" type="slidenum">
              <a:rPr lang="nl-NL" altLang="nl-NL" smtClean="0"/>
              <a:pPr>
                <a:defRPr/>
              </a:pPr>
              <a:t>‹nr.›</a:t>
            </a:fld>
            <a:endParaRPr lang="nl-NL" altLang="nl-NL"/>
          </a:p>
        </p:txBody>
      </p:sp>
    </p:spTree>
    <p:extLst>
      <p:ext uri="{BB962C8B-B14F-4D97-AF65-F5344CB8AC3E}">
        <p14:creationId xmlns:p14="http://schemas.microsoft.com/office/powerpoint/2010/main" val="3274895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3" name="Rectangle 10"/>
          <p:cNvSpPr>
            <a:spLocks noGrp="1" noChangeArrowheads="1"/>
          </p:cNvSpPr>
          <p:nvPr>
            <p:ph type="sldNum" sz="quarter" idx="11"/>
          </p:nvPr>
        </p:nvSpPr>
        <p:spPr>
          <a:ln/>
        </p:spPr>
        <p:txBody>
          <a:bodyPr/>
          <a:lstStyle>
            <a:lvl1pPr>
              <a:defRPr/>
            </a:lvl1pPr>
          </a:lstStyle>
          <a:p>
            <a:pPr>
              <a:defRPr/>
            </a:pPr>
            <a:r>
              <a:rPr lang="nl-NL" altLang="nl-NL"/>
              <a:t>Pagina </a:t>
            </a:r>
            <a:fld id="{593C5B9A-20AE-4B69-944C-213CA5B6DE3D}" type="slidenum">
              <a:rPr lang="nl-NL" altLang="nl-NL" smtClean="0"/>
              <a:pPr>
                <a:defRPr/>
              </a:pPr>
              <a:t>‹nr.›</a:t>
            </a:fld>
            <a:endParaRPr lang="nl-NL" altLang="nl-NL"/>
          </a:p>
        </p:txBody>
      </p:sp>
    </p:spTree>
    <p:extLst>
      <p:ext uri="{BB962C8B-B14F-4D97-AF65-F5344CB8AC3E}">
        <p14:creationId xmlns:p14="http://schemas.microsoft.com/office/powerpoint/2010/main" val="1402290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6" name="Rectangle 10"/>
          <p:cNvSpPr>
            <a:spLocks noGrp="1" noChangeArrowheads="1"/>
          </p:cNvSpPr>
          <p:nvPr>
            <p:ph type="sldNum" sz="quarter" idx="11"/>
          </p:nvPr>
        </p:nvSpPr>
        <p:spPr>
          <a:ln/>
        </p:spPr>
        <p:txBody>
          <a:bodyPr/>
          <a:lstStyle>
            <a:lvl1pPr>
              <a:defRPr/>
            </a:lvl1pPr>
          </a:lstStyle>
          <a:p>
            <a:pPr>
              <a:defRPr/>
            </a:pPr>
            <a:r>
              <a:rPr lang="nl-NL" altLang="nl-NL"/>
              <a:t>Pagina </a:t>
            </a:r>
            <a:fld id="{13C8E314-A3CE-42EC-91E7-48253A366FCB}" type="slidenum">
              <a:rPr lang="nl-NL" altLang="nl-NL" smtClean="0"/>
              <a:pPr>
                <a:defRPr/>
              </a:pPr>
              <a:t>‹nr.›</a:t>
            </a:fld>
            <a:endParaRPr lang="nl-NL" altLang="nl-NL"/>
          </a:p>
        </p:txBody>
      </p:sp>
    </p:spTree>
    <p:extLst>
      <p:ext uri="{BB962C8B-B14F-4D97-AF65-F5344CB8AC3E}">
        <p14:creationId xmlns:p14="http://schemas.microsoft.com/office/powerpoint/2010/main" val="183204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A84B6C85-C32F-4434-BA3E-CCA50F25B7C5}" type="slidenum">
              <a:rPr lang="nl-NL" altLang="nl-NL" smtClean="0"/>
              <a:pPr>
                <a:defRPr/>
              </a:pPr>
              <a:t>‹nr.›</a:t>
            </a:fld>
            <a:endParaRPr lang="nl-NL" altLang="nl-NL"/>
          </a:p>
        </p:txBody>
      </p:sp>
    </p:spTree>
    <p:extLst>
      <p:ext uri="{BB962C8B-B14F-4D97-AF65-F5344CB8AC3E}">
        <p14:creationId xmlns:p14="http://schemas.microsoft.com/office/powerpoint/2010/main" val="3239570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6" name="Rectangle 10"/>
          <p:cNvSpPr>
            <a:spLocks noGrp="1" noChangeArrowheads="1"/>
          </p:cNvSpPr>
          <p:nvPr>
            <p:ph type="sldNum" sz="quarter" idx="11"/>
          </p:nvPr>
        </p:nvSpPr>
        <p:spPr>
          <a:ln/>
        </p:spPr>
        <p:txBody>
          <a:bodyPr/>
          <a:lstStyle>
            <a:lvl1pPr>
              <a:defRPr/>
            </a:lvl1pPr>
          </a:lstStyle>
          <a:p>
            <a:pPr>
              <a:defRPr/>
            </a:pPr>
            <a:r>
              <a:rPr lang="nl-NL" altLang="nl-NL"/>
              <a:t>Pagina </a:t>
            </a:r>
            <a:fld id="{9ED32DC9-B770-4EDB-B49A-9229E1978DCB}" type="slidenum">
              <a:rPr lang="nl-NL" altLang="nl-NL" smtClean="0"/>
              <a:pPr>
                <a:defRPr/>
              </a:pPr>
              <a:t>‹nr.›</a:t>
            </a:fld>
            <a:endParaRPr lang="nl-NL" altLang="nl-NL"/>
          </a:p>
        </p:txBody>
      </p:sp>
    </p:spTree>
    <p:extLst>
      <p:ext uri="{BB962C8B-B14F-4D97-AF65-F5344CB8AC3E}">
        <p14:creationId xmlns:p14="http://schemas.microsoft.com/office/powerpoint/2010/main" val="3657056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6C815B1A-8F9E-48F4-A274-2258E20C3F29}" type="slidenum">
              <a:rPr lang="nl-NL" altLang="nl-NL" smtClean="0"/>
              <a:pPr>
                <a:defRPr/>
              </a:pPr>
              <a:t>‹nr.›</a:t>
            </a:fld>
            <a:endParaRPr lang="nl-NL" altLang="nl-NL"/>
          </a:p>
        </p:txBody>
      </p:sp>
    </p:spTree>
    <p:extLst>
      <p:ext uri="{BB962C8B-B14F-4D97-AF65-F5344CB8AC3E}">
        <p14:creationId xmlns:p14="http://schemas.microsoft.com/office/powerpoint/2010/main" val="4091564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43333" y="274639"/>
            <a:ext cx="2345267" cy="5170487"/>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1007533" y="274639"/>
            <a:ext cx="6832600" cy="5170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3601FF98-D9C6-4983-BBB7-C920E1D5F103}" type="slidenum">
              <a:rPr lang="nl-NL" altLang="nl-NL" smtClean="0"/>
              <a:pPr>
                <a:defRPr/>
              </a:pPr>
              <a:t>‹nr.›</a:t>
            </a:fld>
            <a:endParaRPr lang="nl-NL" altLang="nl-NL"/>
          </a:p>
        </p:txBody>
      </p:sp>
    </p:spTree>
    <p:extLst>
      <p:ext uri="{BB962C8B-B14F-4D97-AF65-F5344CB8AC3E}">
        <p14:creationId xmlns:p14="http://schemas.microsoft.com/office/powerpoint/2010/main" val="322769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5" name="Rectangle 10"/>
          <p:cNvSpPr>
            <a:spLocks noGrp="1" noChangeArrowheads="1"/>
          </p:cNvSpPr>
          <p:nvPr>
            <p:ph type="sldNum" sz="quarter" idx="11"/>
          </p:nvPr>
        </p:nvSpPr>
        <p:spPr>
          <a:ln/>
        </p:spPr>
        <p:txBody>
          <a:bodyPr/>
          <a:lstStyle>
            <a:lvl1pPr>
              <a:defRPr/>
            </a:lvl1pPr>
          </a:lstStyle>
          <a:p>
            <a:pPr>
              <a:defRPr/>
            </a:pPr>
            <a:r>
              <a:rPr lang="nl-NL" altLang="nl-NL"/>
              <a:t>Pagina </a:t>
            </a:r>
            <a:fld id="{6CD9AFD9-F85A-4271-ADAB-1C9EB48EB215}" type="slidenum">
              <a:rPr lang="nl-NL" altLang="nl-NL" smtClean="0"/>
              <a:pPr>
                <a:defRPr/>
              </a:pPr>
              <a:t>‹nr.›</a:t>
            </a:fld>
            <a:endParaRPr lang="nl-NL" altLang="nl-NL"/>
          </a:p>
        </p:txBody>
      </p:sp>
    </p:spTree>
    <p:extLst>
      <p:ext uri="{BB962C8B-B14F-4D97-AF65-F5344CB8AC3E}">
        <p14:creationId xmlns:p14="http://schemas.microsoft.com/office/powerpoint/2010/main" val="195260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007534" y="1600201"/>
            <a:ext cx="4588933"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799667" y="1600201"/>
            <a:ext cx="4588933" cy="3844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6" name="Rectangle 10"/>
          <p:cNvSpPr>
            <a:spLocks noGrp="1" noChangeArrowheads="1"/>
          </p:cNvSpPr>
          <p:nvPr>
            <p:ph type="sldNum" sz="quarter" idx="11"/>
          </p:nvPr>
        </p:nvSpPr>
        <p:spPr>
          <a:ln/>
        </p:spPr>
        <p:txBody>
          <a:bodyPr/>
          <a:lstStyle>
            <a:lvl1pPr>
              <a:defRPr/>
            </a:lvl1pPr>
          </a:lstStyle>
          <a:p>
            <a:pPr>
              <a:defRPr/>
            </a:pPr>
            <a:r>
              <a:rPr lang="nl-NL" altLang="nl-NL"/>
              <a:t>Pagina </a:t>
            </a:r>
            <a:fld id="{E324E733-34B1-48DC-9F29-CE1B0933CDAE}" type="slidenum">
              <a:rPr lang="nl-NL" altLang="nl-NL" smtClean="0"/>
              <a:pPr>
                <a:defRPr/>
              </a:pPr>
              <a:t>‹nr.›</a:t>
            </a:fld>
            <a:endParaRPr lang="nl-NL" altLang="nl-NL"/>
          </a:p>
        </p:txBody>
      </p:sp>
    </p:spTree>
    <p:extLst>
      <p:ext uri="{BB962C8B-B14F-4D97-AF65-F5344CB8AC3E}">
        <p14:creationId xmlns:p14="http://schemas.microsoft.com/office/powerpoint/2010/main" val="359711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8" name="Rectangle 10"/>
          <p:cNvSpPr>
            <a:spLocks noGrp="1" noChangeArrowheads="1"/>
          </p:cNvSpPr>
          <p:nvPr>
            <p:ph type="sldNum" sz="quarter" idx="11"/>
          </p:nvPr>
        </p:nvSpPr>
        <p:spPr>
          <a:ln/>
        </p:spPr>
        <p:txBody>
          <a:bodyPr/>
          <a:lstStyle>
            <a:lvl1pPr>
              <a:defRPr/>
            </a:lvl1pPr>
          </a:lstStyle>
          <a:p>
            <a:pPr>
              <a:defRPr/>
            </a:pPr>
            <a:r>
              <a:rPr lang="nl-NL" altLang="nl-NL"/>
              <a:t>Pagina </a:t>
            </a:r>
            <a:fld id="{F4F6511B-42B0-4E85-9D5D-ABE0A0CD58D4}" type="slidenum">
              <a:rPr lang="nl-NL" altLang="nl-NL" smtClean="0"/>
              <a:pPr>
                <a:defRPr/>
              </a:pPr>
              <a:t>‹nr.›</a:t>
            </a:fld>
            <a:endParaRPr lang="nl-NL" altLang="nl-NL"/>
          </a:p>
        </p:txBody>
      </p:sp>
    </p:spTree>
    <p:extLst>
      <p:ext uri="{BB962C8B-B14F-4D97-AF65-F5344CB8AC3E}">
        <p14:creationId xmlns:p14="http://schemas.microsoft.com/office/powerpoint/2010/main" val="140890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4" name="Rectangle 10"/>
          <p:cNvSpPr>
            <a:spLocks noGrp="1" noChangeArrowheads="1"/>
          </p:cNvSpPr>
          <p:nvPr>
            <p:ph type="sldNum" sz="quarter" idx="11"/>
          </p:nvPr>
        </p:nvSpPr>
        <p:spPr>
          <a:ln/>
        </p:spPr>
        <p:txBody>
          <a:bodyPr/>
          <a:lstStyle>
            <a:lvl1pPr>
              <a:defRPr/>
            </a:lvl1pPr>
          </a:lstStyle>
          <a:p>
            <a:pPr>
              <a:defRPr/>
            </a:pPr>
            <a:r>
              <a:rPr lang="nl-NL" altLang="nl-NL"/>
              <a:t>Pagina </a:t>
            </a:r>
            <a:fld id="{3185D189-5980-4624-91BB-468A18357E2A}" type="slidenum">
              <a:rPr lang="nl-NL" altLang="nl-NL" smtClean="0"/>
              <a:pPr>
                <a:defRPr/>
              </a:pPr>
              <a:t>‹nr.›</a:t>
            </a:fld>
            <a:endParaRPr lang="nl-NL" altLang="nl-NL"/>
          </a:p>
        </p:txBody>
      </p:sp>
    </p:spTree>
    <p:extLst>
      <p:ext uri="{BB962C8B-B14F-4D97-AF65-F5344CB8AC3E}">
        <p14:creationId xmlns:p14="http://schemas.microsoft.com/office/powerpoint/2010/main" val="1249465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3" name="Rectangle 10"/>
          <p:cNvSpPr>
            <a:spLocks noGrp="1" noChangeArrowheads="1"/>
          </p:cNvSpPr>
          <p:nvPr>
            <p:ph type="sldNum" sz="quarter" idx="11"/>
          </p:nvPr>
        </p:nvSpPr>
        <p:spPr>
          <a:ln/>
        </p:spPr>
        <p:txBody>
          <a:bodyPr/>
          <a:lstStyle>
            <a:lvl1pPr>
              <a:defRPr/>
            </a:lvl1pPr>
          </a:lstStyle>
          <a:p>
            <a:pPr>
              <a:defRPr/>
            </a:pPr>
            <a:r>
              <a:rPr lang="nl-NL" altLang="nl-NL"/>
              <a:t>Pagina </a:t>
            </a:r>
            <a:fld id="{73965242-4E4C-4330-A8E6-957B590717D8}" type="slidenum">
              <a:rPr lang="nl-NL" altLang="nl-NL" smtClean="0"/>
              <a:pPr>
                <a:defRPr/>
              </a:pPr>
              <a:t>‹nr.›</a:t>
            </a:fld>
            <a:endParaRPr lang="nl-NL" altLang="nl-NL"/>
          </a:p>
        </p:txBody>
      </p:sp>
    </p:spTree>
    <p:extLst>
      <p:ext uri="{BB962C8B-B14F-4D97-AF65-F5344CB8AC3E}">
        <p14:creationId xmlns:p14="http://schemas.microsoft.com/office/powerpoint/2010/main" val="351867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6" name="Rectangle 10"/>
          <p:cNvSpPr>
            <a:spLocks noGrp="1" noChangeArrowheads="1"/>
          </p:cNvSpPr>
          <p:nvPr>
            <p:ph type="sldNum" sz="quarter" idx="11"/>
          </p:nvPr>
        </p:nvSpPr>
        <p:spPr>
          <a:ln/>
        </p:spPr>
        <p:txBody>
          <a:bodyPr/>
          <a:lstStyle>
            <a:lvl1pPr>
              <a:defRPr/>
            </a:lvl1pPr>
          </a:lstStyle>
          <a:p>
            <a:pPr>
              <a:defRPr/>
            </a:pPr>
            <a:r>
              <a:rPr lang="nl-NL" altLang="nl-NL"/>
              <a:t>Pagina </a:t>
            </a:r>
            <a:fld id="{036790E2-E756-4448-8489-E867EBD1FF06}" type="slidenum">
              <a:rPr lang="nl-NL" altLang="nl-NL" smtClean="0"/>
              <a:pPr>
                <a:defRPr/>
              </a:pPr>
              <a:t>‹nr.›</a:t>
            </a:fld>
            <a:endParaRPr lang="nl-NL" altLang="nl-NL"/>
          </a:p>
        </p:txBody>
      </p:sp>
    </p:spTree>
    <p:extLst>
      <p:ext uri="{BB962C8B-B14F-4D97-AF65-F5344CB8AC3E}">
        <p14:creationId xmlns:p14="http://schemas.microsoft.com/office/powerpoint/2010/main" val="283172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9"/>
          <p:cNvSpPr>
            <a:spLocks noGrp="1" noChangeArrowheads="1"/>
          </p:cNvSpPr>
          <p:nvPr>
            <p:ph type="ftr" sz="quarter" idx="10"/>
          </p:nvPr>
        </p:nvSpPr>
        <p:spPr>
          <a:ln/>
        </p:spPr>
        <p:txBody>
          <a:bodyPr/>
          <a:lstStyle>
            <a:lvl1pPr>
              <a:defRPr/>
            </a:lvl1pPr>
          </a:lstStyle>
          <a:p>
            <a:pPr>
              <a:defRPr/>
            </a:pPr>
            <a:r>
              <a:rPr lang="nl-NL" altLang="nl-NL"/>
              <a:t>Onderwerp via &gt;Beeld &gt;Koptekst en voettekst</a:t>
            </a:r>
          </a:p>
        </p:txBody>
      </p:sp>
      <p:sp>
        <p:nvSpPr>
          <p:cNvPr id="6" name="Rectangle 10"/>
          <p:cNvSpPr>
            <a:spLocks noGrp="1" noChangeArrowheads="1"/>
          </p:cNvSpPr>
          <p:nvPr>
            <p:ph type="sldNum" sz="quarter" idx="11"/>
          </p:nvPr>
        </p:nvSpPr>
        <p:spPr>
          <a:ln/>
        </p:spPr>
        <p:txBody>
          <a:bodyPr/>
          <a:lstStyle>
            <a:lvl1pPr>
              <a:defRPr/>
            </a:lvl1pPr>
          </a:lstStyle>
          <a:p>
            <a:pPr>
              <a:defRPr/>
            </a:pPr>
            <a:r>
              <a:rPr lang="nl-NL" altLang="nl-NL"/>
              <a:t>Pagina </a:t>
            </a:r>
            <a:fld id="{80623060-705A-49CD-ADFD-B9BF4BF723BD}" type="slidenum">
              <a:rPr lang="nl-NL" altLang="nl-NL" smtClean="0"/>
              <a:pPr>
                <a:defRPr/>
              </a:pPr>
              <a:t>‹nr.›</a:t>
            </a:fld>
            <a:endParaRPr lang="nl-NL" altLang="nl-NL"/>
          </a:p>
        </p:txBody>
      </p:sp>
    </p:spTree>
    <p:extLst>
      <p:ext uri="{BB962C8B-B14F-4D97-AF65-F5344CB8AC3E}">
        <p14:creationId xmlns:p14="http://schemas.microsoft.com/office/powerpoint/2010/main" val="90609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7533" y="274638"/>
            <a:ext cx="93810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Click to edit Master title style</a:t>
            </a:r>
          </a:p>
        </p:txBody>
      </p:sp>
      <p:sp>
        <p:nvSpPr>
          <p:cNvPr id="1027" name="Rectangle 3"/>
          <p:cNvSpPr>
            <a:spLocks noGrp="1" noChangeArrowheads="1"/>
          </p:cNvSpPr>
          <p:nvPr>
            <p:ph type="body" idx="1"/>
          </p:nvPr>
        </p:nvSpPr>
        <p:spPr bwMode="auto">
          <a:xfrm>
            <a:off x="1007533" y="1600201"/>
            <a:ext cx="938106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
        <p:nvSpPr>
          <p:cNvPr id="1033" name="Rectangle 9"/>
          <p:cNvSpPr>
            <a:spLocks noGrp="1" noChangeArrowheads="1"/>
          </p:cNvSpPr>
          <p:nvPr>
            <p:ph type="ftr" sz="quarter" idx="3"/>
          </p:nvPr>
        </p:nvSpPr>
        <p:spPr bwMode="auto">
          <a:xfrm>
            <a:off x="1007534" y="6083301"/>
            <a:ext cx="6144684" cy="1619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000">
                <a:solidFill>
                  <a:schemeClr val="bg1"/>
                </a:solidFill>
                <a:latin typeface="Arial" charset="0"/>
              </a:defRPr>
            </a:lvl1pPr>
          </a:lstStyle>
          <a:p>
            <a:pPr>
              <a:defRPr/>
            </a:pPr>
            <a:r>
              <a:rPr lang="nl-NL" altLang="nl-NL"/>
              <a:t>Onderwerp via &gt;Beeld &gt;Koptekst en voettekst</a:t>
            </a:r>
          </a:p>
        </p:txBody>
      </p:sp>
      <p:sp>
        <p:nvSpPr>
          <p:cNvPr id="1034" name="Rectangle 10"/>
          <p:cNvSpPr>
            <a:spLocks noGrp="1" noChangeArrowheads="1"/>
          </p:cNvSpPr>
          <p:nvPr>
            <p:ph type="sldNum" sz="quarter" idx="4"/>
          </p:nvPr>
        </p:nvSpPr>
        <p:spPr bwMode="auto">
          <a:xfrm>
            <a:off x="1007533" y="6245226"/>
            <a:ext cx="2844800" cy="1619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000">
                <a:solidFill>
                  <a:schemeClr val="bg1"/>
                </a:solidFill>
              </a:defRPr>
            </a:lvl1pPr>
          </a:lstStyle>
          <a:p>
            <a:pPr>
              <a:defRPr/>
            </a:pPr>
            <a:r>
              <a:rPr lang="nl-NL" altLang="nl-NL"/>
              <a:t>Pagina </a:t>
            </a:r>
            <a:fld id="{AEC508F3-1F08-4CFD-A3F4-1E79272F2942}" type="slidenum">
              <a:rPr lang="nl-NL" altLang="nl-NL" smtClean="0"/>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9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0" fontAlgn="base" hangingPunct="0">
        <a:spcBef>
          <a:spcPct val="0"/>
        </a:spcBef>
        <a:spcAft>
          <a:spcPct val="0"/>
        </a:spcAft>
        <a:defRPr sz="1600" b="1">
          <a:solidFill>
            <a:schemeClr val="bg1"/>
          </a:solidFill>
          <a:latin typeface="+mj-lt"/>
          <a:ea typeface="+mj-ea"/>
          <a:cs typeface="+mj-cs"/>
        </a:defRPr>
      </a:lvl1pPr>
      <a:lvl2pPr algn="l" rtl="0" eaLnBrk="0" fontAlgn="base" hangingPunct="0">
        <a:spcBef>
          <a:spcPct val="0"/>
        </a:spcBef>
        <a:spcAft>
          <a:spcPct val="0"/>
        </a:spcAft>
        <a:defRPr sz="1600" b="1">
          <a:solidFill>
            <a:schemeClr val="bg1"/>
          </a:solidFill>
          <a:latin typeface="Arial" charset="0"/>
        </a:defRPr>
      </a:lvl2pPr>
      <a:lvl3pPr algn="l" rtl="0" eaLnBrk="0" fontAlgn="base" hangingPunct="0">
        <a:spcBef>
          <a:spcPct val="0"/>
        </a:spcBef>
        <a:spcAft>
          <a:spcPct val="0"/>
        </a:spcAft>
        <a:defRPr sz="1600" b="1">
          <a:solidFill>
            <a:schemeClr val="bg1"/>
          </a:solidFill>
          <a:latin typeface="Arial" charset="0"/>
        </a:defRPr>
      </a:lvl3pPr>
      <a:lvl4pPr algn="l" rtl="0" eaLnBrk="0" fontAlgn="base" hangingPunct="0">
        <a:spcBef>
          <a:spcPct val="0"/>
        </a:spcBef>
        <a:spcAft>
          <a:spcPct val="0"/>
        </a:spcAft>
        <a:defRPr sz="1600" b="1">
          <a:solidFill>
            <a:schemeClr val="bg1"/>
          </a:solidFill>
          <a:latin typeface="Arial" charset="0"/>
        </a:defRPr>
      </a:lvl4pPr>
      <a:lvl5pPr algn="l" rtl="0" eaLnBrk="0" fontAlgn="base" hangingPunct="0">
        <a:spcBef>
          <a:spcPct val="0"/>
        </a:spcBef>
        <a:spcAft>
          <a:spcPct val="0"/>
        </a:spcAft>
        <a:defRPr sz="1600" b="1">
          <a:solidFill>
            <a:schemeClr val="bg1"/>
          </a:solidFill>
          <a:latin typeface="Arial" charset="0"/>
        </a:defRPr>
      </a:lvl5pPr>
      <a:lvl6pPr marL="457200" algn="l" rtl="0" fontAlgn="base">
        <a:spcBef>
          <a:spcPct val="0"/>
        </a:spcBef>
        <a:spcAft>
          <a:spcPct val="0"/>
        </a:spcAft>
        <a:defRPr sz="1600" b="1">
          <a:solidFill>
            <a:schemeClr val="bg1"/>
          </a:solidFill>
          <a:latin typeface="Arial" charset="0"/>
        </a:defRPr>
      </a:lvl6pPr>
      <a:lvl7pPr marL="914400" algn="l" rtl="0" fontAlgn="base">
        <a:spcBef>
          <a:spcPct val="0"/>
        </a:spcBef>
        <a:spcAft>
          <a:spcPct val="0"/>
        </a:spcAft>
        <a:defRPr sz="1600" b="1">
          <a:solidFill>
            <a:schemeClr val="bg1"/>
          </a:solidFill>
          <a:latin typeface="Arial" charset="0"/>
        </a:defRPr>
      </a:lvl7pPr>
      <a:lvl8pPr marL="1371600" algn="l" rtl="0" fontAlgn="base">
        <a:spcBef>
          <a:spcPct val="0"/>
        </a:spcBef>
        <a:spcAft>
          <a:spcPct val="0"/>
        </a:spcAft>
        <a:defRPr sz="1600" b="1">
          <a:solidFill>
            <a:schemeClr val="bg1"/>
          </a:solidFill>
          <a:latin typeface="Arial" charset="0"/>
        </a:defRPr>
      </a:lvl8pPr>
      <a:lvl9pPr marL="1828800" algn="l" rtl="0" fontAlgn="base">
        <a:spcBef>
          <a:spcPct val="0"/>
        </a:spcBef>
        <a:spcAft>
          <a:spcPct val="0"/>
        </a:spcAft>
        <a:defRPr sz="1600" b="1">
          <a:solidFill>
            <a:schemeClr val="bg1"/>
          </a:solidFill>
          <a:latin typeface="Arial" charset="0"/>
        </a:defRPr>
      </a:lvl9pPr>
    </p:titleStyle>
    <p:bodyStyle>
      <a:lvl1pPr marL="358775" indent="-358775" algn="l" rtl="0" eaLnBrk="0" fontAlgn="base" hangingPunct="0">
        <a:spcBef>
          <a:spcPct val="50000"/>
        </a:spcBef>
        <a:spcAft>
          <a:spcPct val="0"/>
        </a:spcAft>
        <a:buChar char="•"/>
        <a:defRPr sz="1300">
          <a:solidFill>
            <a:schemeClr val="bg1"/>
          </a:solidFill>
          <a:latin typeface="+mn-lt"/>
          <a:ea typeface="+mn-ea"/>
          <a:cs typeface="+mn-cs"/>
        </a:defRPr>
      </a:lvl1pPr>
      <a:lvl2pPr marL="719138" indent="-358775" algn="l" rtl="0" eaLnBrk="0" fontAlgn="base" hangingPunct="0">
        <a:spcBef>
          <a:spcPct val="50000"/>
        </a:spcBef>
        <a:spcAft>
          <a:spcPct val="0"/>
        </a:spcAft>
        <a:buChar char="–"/>
        <a:defRPr sz="1300">
          <a:solidFill>
            <a:schemeClr val="bg1"/>
          </a:solidFill>
          <a:latin typeface="+mn-lt"/>
        </a:defRPr>
      </a:lvl2pPr>
      <a:lvl3pPr marL="1079500" indent="-358775" algn="l" rtl="0" eaLnBrk="0" fontAlgn="base" hangingPunct="0">
        <a:spcBef>
          <a:spcPct val="50000"/>
        </a:spcBef>
        <a:spcAft>
          <a:spcPct val="0"/>
        </a:spcAft>
        <a:buChar char="•"/>
        <a:defRPr sz="1100">
          <a:solidFill>
            <a:schemeClr val="bg1"/>
          </a:solidFill>
          <a:latin typeface="+mn-lt"/>
        </a:defRPr>
      </a:lvl3pPr>
      <a:lvl4pPr marL="1439863" indent="-358775" algn="l" rtl="0" eaLnBrk="0" fontAlgn="base" hangingPunct="0">
        <a:spcBef>
          <a:spcPct val="50000"/>
        </a:spcBef>
        <a:spcAft>
          <a:spcPct val="0"/>
        </a:spcAft>
        <a:buChar char="–"/>
        <a:defRPr sz="1100">
          <a:solidFill>
            <a:schemeClr val="bg1"/>
          </a:solidFill>
          <a:latin typeface="+mn-lt"/>
        </a:defRPr>
      </a:lvl4pPr>
      <a:lvl5pPr marL="1798638" indent="-358775" algn="l" rtl="0" eaLnBrk="0" fontAlgn="base" hangingPunct="0">
        <a:spcBef>
          <a:spcPct val="50000"/>
        </a:spcBef>
        <a:spcAft>
          <a:spcPct val="0"/>
        </a:spcAft>
        <a:buChar char="»"/>
        <a:defRPr sz="1000">
          <a:solidFill>
            <a:schemeClr val="bg1"/>
          </a:solidFill>
          <a:latin typeface="+mn-lt"/>
        </a:defRPr>
      </a:lvl5pPr>
      <a:lvl6pPr marL="2255838" indent="-358775" algn="l" rtl="0" fontAlgn="base">
        <a:spcBef>
          <a:spcPct val="50000"/>
        </a:spcBef>
        <a:spcAft>
          <a:spcPct val="0"/>
        </a:spcAft>
        <a:buChar char="»"/>
        <a:defRPr sz="1000">
          <a:solidFill>
            <a:schemeClr val="bg1"/>
          </a:solidFill>
          <a:latin typeface="+mn-lt"/>
        </a:defRPr>
      </a:lvl6pPr>
      <a:lvl7pPr marL="2713038" indent="-358775" algn="l" rtl="0" fontAlgn="base">
        <a:spcBef>
          <a:spcPct val="50000"/>
        </a:spcBef>
        <a:spcAft>
          <a:spcPct val="0"/>
        </a:spcAft>
        <a:buChar char="»"/>
        <a:defRPr sz="1000">
          <a:solidFill>
            <a:schemeClr val="bg1"/>
          </a:solidFill>
          <a:latin typeface="+mn-lt"/>
        </a:defRPr>
      </a:lvl7pPr>
      <a:lvl8pPr marL="3170238" indent="-358775" algn="l" rtl="0" fontAlgn="base">
        <a:spcBef>
          <a:spcPct val="50000"/>
        </a:spcBef>
        <a:spcAft>
          <a:spcPct val="0"/>
        </a:spcAft>
        <a:buChar char="»"/>
        <a:defRPr sz="1000">
          <a:solidFill>
            <a:schemeClr val="bg1"/>
          </a:solidFill>
          <a:latin typeface="+mn-lt"/>
        </a:defRPr>
      </a:lvl8pPr>
      <a:lvl9pPr marL="3627438" indent="-358775" algn="l" rtl="0" fontAlgn="base">
        <a:spcBef>
          <a:spcPct val="50000"/>
        </a:spcBef>
        <a:spcAft>
          <a:spcPct val="0"/>
        </a:spcAft>
        <a:buChar char="»"/>
        <a:defRPr sz="10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07533" y="274638"/>
            <a:ext cx="93810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nl-NL" altLang="nl-NL"/>
              <a:t>Click to edit Master title style</a:t>
            </a:r>
          </a:p>
        </p:txBody>
      </p:sp>
      <p:sp>
        <p:nvSpPr>
          <p:cNvPr id="2051" name="Rectangle 3"/>
          <p:cNvSpPr>
            <a:spLocks noGrp="1" noChangeArrowheads="1"/>
          </p:cNvSpPr>
          <p:nvPr>
            <p:ph type="body" idx="1"/>
          </p:nvPr>
        </p:nvSpPr>
        <p:spPr bwMode="auto">
          <a:xfrm>
            <a:off x="1007533" y="1600201"/>
            <a:ext cx="938106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p>
        </p:txBody>
      </p:sp>
      <p:sp>
        <p:nvSpPr>
          <p:cNvPr id="1033" name="Rectangle 9"/>
          <p:cNvSpPr>
            <a:spLocks noGrp="1" noChangeArrowheads="1"/>
          </p:cNvSpPr>
          <p:nvPr>
            <p:ph type="ftr" sz="quarter" idx="3"/>
          </p:nvPr>
        </p:nvSpPr>
        <p:spPr bwMode="auto">
          <a:xfrm>
            <a:off x="1007534" y="6083301"/>
            <a:ext cx="6144684" cy="1619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000">
                <a:latin typeface="Arial" charset="0"/>
              </a:defRPr>
            </a:lvl1pPr>
          </a:lstStyle>
          <a:p>
            <a:pPr>
              <a:defRPr/>
            </a:pPr>
            <a:r>
              <a:rPr lang="nl-NL" altLang="nl-NL"/>
              <a:t>Onderwerp via &gt;Beeld &gt;Koptekst en voettekst</a:t>
            </a:r>
          </a:p>
        </p:txBody>
      </p:sp>
      <p:sp>
        <p:nvSpPr>
          <p:cNvPr id="1034" name="Rectangle 10"/>
          <p:cNvSpPr>
            <a:spLocks noGrp="1" noChangeArrowheads="1"/>
          </p:cNvSpPr>
          <p:nvPr>
            <p:ph type="sldNum" sz="quarter" idx="4"/>
          </p:nvPr>
        </p:nvSpPr>
        <p:spPr bwMode="auto">
          <a:xfrm>
            <a:off x="1007533" y="6245226"/>
            <a:ext cx="2844800" cy="1619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1" hangingPunct="1">
              <a:defRPr sz="1000"/>
            </a:lvl1pPr>
          </a:lstStyle>
          <a:p>
            <a:pPr>
              <a:defRPr/>
            </a:pPr>
            <a:r>
              <a:rPr lang="nl-NL" altLang="nl-NL"/>
              <a:t>Pagina </a:t>
            </a:r>
            <a:fld id="{83C1B3B4-2E41-4949-AFB0-53AE32AF63A9}" type="slidenum">
              <a:rPr lang="nl-NL" altLang="nl-NL" smtClean="0"/>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91"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dt="0"/>
  <p:txStyles>
    <p:titleStyle>
      <a:lvl1pPr algn="l" rtl="0" eaLnBrk="0" fontAlgn="base" hangingPunct="0">
        <a:spcBef>
          <a:spcPct val="0"/>
        </a:spcBef>
        <a:spcAft>
          <a:spcPct val="0"/>
        </a:spcAft>
        <a:defRPr sz="1600" b="1">
          <a:solidFill>
            <a:schemeClr val="tx2"/>
          </a:solidFill>
          <a:latin typeface="+mj-lt"/>
          <a:ea typeface="+mj-ea"/>
          <a:cs typeface="+mj-cs"/>
        </a:defRPr>
      </a:lvl1pPr>
      <a:lvl2pPr algn="l" rtl="0" eaLnBrk="0" fontAlgn="base" hangingPunct="0">
        <a:spcBef>
          <a:spcPct val="0"/>
        </a:spcBef>
        <a:spcAft>
          <a:spcPct val="0"/>
        </a:spcAft>
        <a:defRPr sz="1600" b="1">
          <a:solidFill>
            <a:schemeClr val="tx2"/>
          </a:solidFill>
          <a:latin typeface="Arial" charset="0"/>
        </a:defRPr>
      </a:lvl2pPr>
      <a:lvl3pPr algn="l" rtl="0" eaLnBrk="0" fontAlgn="base" hangingPunct="0">
        <a:spcBef>
          <a:spcPct val="0"/>
        </a:spcBef>
        <a:spcAft>
          <a:spcPct val="0"/>
        </a:spcAft>
        <a:defRPr sz="1600" b="1">
          <a:solidFill>
            <a:schemeClr val="tx2"/>
          </a:solidFill>
          <a:latin typeface="Arial" charset="0"/>
        </a:defRPr>
      </a:lvl3pPr>
      <a:lvl4pPr algn="l" rtl="0" eaLnBrk="0" fontAlgn="base" hangingPunct="0">
        <a:spcBef>
          <a:spcPct val="0"/>
        </a:spcBef>
        <a:spcAft>
          <a:spcPct val="0"/>
        </a:spcAft>
        <a:defRPr sz="1600" b="1">
          <a:solidFill>
            <a:schemeClr val="tx2"/>
          </a:solidFill>
          <a:latin typeface="Arial" charset="0"/>
        </a:defRPr>
      </a:lvl4pPr>
      <a:lvl5pPr algn="l" rtl="0" eaLnBrk="0" fontAlgn="base" hangingPunct="0">
        <a:spcBef>
          <a:spcPct val="0"/>
        </a:spcBef>
        <a:spcAft>
          <a:spcPct val="0"/>
        </a:spcAft>
        <a:defRPr sz="1600" b="1">
          <a:solidFill>
            <a:schemeClr val="tx2"/>
          </a:solidFill>
          <a:latin typeface="Arial" charset="0"/>
        </a:defRPr>
      </a:lvl5pPr>
      <a:lvl6pPr marL="457200" algn="l" rtl="0" fontAlgn="base">
        <a:spcBef>
          <a:spcPct val="0"/>
        </a:spcBef>
        <a:spcAft>
          <a:spcPct val="0"/>
        </a:spcAft>
        <a:defRPr sz="1600" b="1">
          <a:solidFill>
            <a:schemeClr val="tx2"/>
          </a:solidFill>
          <a:latin typeface="Arial" charset="0"/>
        </a:defRPr>
      </a:lvl6pPr>
      <a:lvl7pPr marL="914400" algn="l" rtl="0" fontAlgn="base">
        <a:spcBef>
          <a:spcPct val="0"/>
        </a:spcBef>
        <a:spcAft>
          <a:spcPct val="0"/>
        </a:spcAft>
        <a:defRPr sz="1600" b="1">
          <a:solidFill>
            <a:schemeClr val="tx2"/>
          </a:solidFill>
          <a:latin typeface="Arial" charset="0"/>
        </a:defRPr>
      </a:lvl7pPr>
      <a:lvl8pPr marL="1371600" algn="l" rtl="0" fontAlgn="base">
        <a:spcBef>
          <a:spcPct val="0"/>
        </a:spcBef>
        <a:spcAft>
          <a:spcPct val="0"/>
        </a:spcAft>
        <a:defRPr sz="1600" b="1">
          <a:solidFill>
            <a:schemeClr val="tx2"/>
          </a:solidFill>
          <a:latin typeface="Arial" charset="0"/>
        </a:defRPr>
      </a:lvl8pPr>
      <a:lvl9pPr marL="1828800" algn="l" rtl="0" fontAlgn="base">
        <a:spcBef>
          <a:spcPct val="0"/>
        </a:spcBef>
        <a:spcAft>
          <a:spcPct val="0"/>
        </a:spcAft>
        <a:defRPr sz="1600" b="1">
          <a:solidFill>
            <a:schemeClr val="tx2"/>
          </a:solidFill>
          <a:latin typeface="Arial" charset="0"/>
        </a:defRPr>
      </a:lvl9pPr>
    </p:titleStyle>
    <p:bodyStyle>
      <a:lvl1pPr marL="358775" indent="-358775" algn="l" rtl="0" eaLnBrk="0" fontAlgn="base" hangingPunct="0">
        <a:spcBef>
          <a:spcPct val="50000"/>
        </a:spcBef>
        <a:spcAft>
          <a:spcPct val="0"/>
        </a:spcAft>
        <a:buChar char="•"/>
        <a:defRPr sz="1300">
          <a:solidFill>
            <a:schemeClr val="tx1"/>
          </a:solidFill>
          <a:latin typeface="+mn-lt"/>
          <a:ea typeface="+mn-ea"/>
          <a:cs typeface="+mn-cs"/>
        </a:defRPr>
      </a:lvl1pPr>
      <a:lvl2pPr marL="719138" indent="-358775" algn="l" rtl="0" eaLnBrk="0" fontAlgn="base" hangingPunct="0">
        <a:spcBef>
          <a:spcPct val="50000"/>
        </a:spcBef>
        <a:spcAft>
          <a:spcPct val="0"/>
        </a:spcAft>
        <a:buChar char="–"/>
        <a:defRPr sz="1300">
          <a:solidFill>
            <a:schemeClr val="tx1"/>
          </a:solidFill>
          <a:latin typeface="+mn-lt"/>
        </a:defRPr>
      </a:lvl2pPr>
      <a:lvl3pPr marL="1079500" indent="-358775" algn="l" rtl="0" eaLnBrk="0" fontAlgn="base" hangingPunct="0">
        <a:spcBef>
          <a:spcPct val="50000"/>
        </a:spcBef>
        <a:spcAft>
          <a:spcPct val="0"/>
        </a:spcAft>
        <a:buChar char="•"/>
        <a:defRPr sz="1100">
          <a:solidFill>
            <a:schemeClr val="tx1"/>
          </a:solidFill>
          <a:latin typeface="+mn-lt"/>
        </a:defRPr>
      </a:lvl3pPr>
      <a:lvl4pPr marL="1439863" indent="-358775" algn="l" rtl="0" eaLnBrk="0" fontAlgn="base" hangingPunct="0">
        <a:spcBef>
          <a:spcPct val="50000"/>
        </a:spcBef>
        <a:spcAft>
          <a:spcPct val="0"/>
        </a:spcAft>
        <a:buChar char="–"/>
        <a:defRPr sz="1100">
          <a:solidFill>
            <a:schemeClr val="tx1"/>
          </a:solidFill>
          <a:latin typeface="+mn-lt"/>
        </a:defRPr>
      </a:lvl4pPr>
      <a:lvl5pPr marL="1798638" indent="-358775" algn="l" rtl="0" eaLnBrk="0" fontAlgn="base" hangingPunct="0">
        <a:spcBef>
          <a:spcPct val="5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300">
          <a:solidFill>
            <a:schemeClr val="tx1"/>
          </a:solidFill>
          <a:latin typeface="+mn-lt"/>
        </a:defRPr>
      </a:lvl6pPr>
      <a:lvl7pPr marL="2971800" indent="-228600" algn="l" rtl="0" fontAlgn="base">
        <a:spcBef>
          <a:spcPct val="20000"/>
        </a:spcBef>
        <a:spcAft>
          <a:spcPct val="0"/>
        </a:spcAft>
        <a:buChar char="»"/>
        <a:defRPr sz="1300">
          <a:solidFill>
            <a:schemeClr val="tx1"/>
          </a:solidFill>
          <a:latin typeface="+mn-lt"/>
        </a:defRPr>
      </a:lvl7pPr>
      <a:lvl8pPr marL="3429000" indent="-228600" algn="l" rtl="0" fontAlgn="base">
        <a:spcBef>
          <a:spcPct val="20000"/>
        </a:spcBef>
        <a:spcAft>
          <a:spcPct val="0"/>
        </a:spcAft>
        <a:buChar char="»"/>
        <a:defRPr sz="1300">
          <a:solidFill>
            <a:schemeClr val="tx1"/>
          </a:solidFill>
          <a:latin typeface="+mn-lt"/>
        </a:defRPr>
      </a:lvl8pPr>
      <a:lvl9pPr marL="3886200" indent="-228600" algn="l" rtl="0" fontAlgn="base">
        <a:spcBef>
          <a:spcPct val="20000"/>
        </a:spcBef>
        <a:spcAft>
          <a:spcPct val="0"/>
        </a:spcAft>
        <a:buChar char="»"/>
        <a:defRPr sz="13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74825" y="404664"/>
            <a:ext cx="8642350" cy="3416320"/>
          </a:xfrm>
          <a:prstGeom prst="rect">
            <a:avLst/>
          </a:prstGeom>
        </p:spPr>
        <p:txBody>
          <a:bodyPr>
            <a:spAutoFit/>
          </a:bodyPr>
          <a:lstStyle/>
          <a:p>
            <a:pPr algn="ctr">
              <a:lnSpc>
                <a:spcPct val="150000"/>
              </a:lnSpc>
              <a:spcBef>
                <a:spcPts val="12000"/>
              </a:spcBef>
              <a:spcAft>
                <a:spcPts val="0"/>
              </a:spcAft>
              <a:defRPr/>
            </a:pPr>
            <a:r>
              <a:rPr lang="en-GB" sz="3200" dirty="0">
                <a:solidFill>
                  <a:schemeClr val="bg1"/>
                </a:solidFill>
                <a:latin typeface="+mj-lt"/>
                <a:ea typeface="Times New Roman" panose="02020603050405020304" pitchFamily="18" charset="0"/>
                <a:cs typeface="Times New Roman" panose="02020603050405020304" pitchFamily="18" charset="0"/>
              </a:rPr>
              <a:t>Upward Spirals of </a:t>
            </a:r>
            <a:br>
              <a:rPr lang="en-GB" sz="3200" dirty="0">
                <a:solidFill>
                  <a:schemeClr val="bg1"/>
                </a:solidFill>
                <a:latin typeface="+mj-lt"/>
                <a:ea typeface="Times New Roman" panose="02020603050405020304" pitchFamily="18" charset="0"/>
                <a:cs typeface="Times New Roman" panose="02020603050405020304" pitchFamily="18" charset="0"/>
              </a:rPr>
            </a:br>
            <a:r>
              <a:rPr lang="en-GB" sz="3200" dirty="0">
                <a:solidFill>
                  <a:schemeClr val="bg1"/>
                </a:solidFill>
                <a:latin typeface="+mj-lt"/>
                <a:ea typeface="Times New Roman" panose="02020603050405020304" pitchFamily="18" charset="0"/>
                <a:cs typeface="Times New Roman" panose="02020603050405020304" pitchFamily="18" charset="0"/>
              </a:rPr>
              <a:t>State Gratitude and Positive Affect </a:t>
            </a:r>
            <a:br>
              <a:rPr lang="en-GB" sz="3200" dirty="0">
                <a:solidFill>
                  <a:schemeClr val="bg1"/>
                </a:solidFill>
                <a:latin typeface="+mj-lt"/>
                <a:ea typeface="Times New Roman" panose="02020603050405020304" pitchFamily="18" charset="0"/>
                <a:cs typeface="Times New Roman" panose="02020603050405020304" pitchFamily="18" charset="0"/>
              </a:rPr>
            </a:br>
            <a:r>
              <a:rPr lang="en-GB" sz="3200" dirty="0">
                <a:solidFill>
                  <a:schemeClr val="bg1"/>
                </a:solidFill>
                <a:latin typeface="+mj-lt"/>
                <a:ea typeface="Times New Roman" panose="02020603050405020304" pitchFamily="18" charset="0"/>
                <a:cs typeface="Times New Roman" panose="02020603050405020304" pitchFamily="18" charset="0"/>
              </a:rPr>
              <a:t>in Daily Life: </a:t>
            </a:r>
            <a:br>
              <a:rPr lang="en-GB" sz="3200" dirty="0">
                <a:solidFill>
                  <a:schemeClr val="bg1"/>
                </a:solidFill>
                <a:latin typeface="+mj-lt"/>
                <a:ea typeface="Times New Roman" panose="02020603050405020304" pitchFamily="18" charset="0"/>
                <a:cs typeface="Times New Roman" panose="02020603050405020304" pitchFamily="18" charset="0"/>
              </a:rPr>
            </a:br>
            <a:r>
              <a:rPr lang="en-GB" sz="2400" dirty="0">
                <a:solidFill>
                  <a:schemeClr val="bg1"/>
                </a:solidFill>
                <a:latin typeface="+mj-lt"/>
                <a:ea typeface="Times New Roman" panose="02020603050405020304" pitchFamily="18" charset="0"/>
                <a:cs typeface="Times New Roman" panose="02020603050405020304" pitchFamily="18" charset="0"/>
              </a:rPr>
              <a:t>an Ecological Assessment Study Using the </a:t>
            </a:r>
            <a:br>
              <a:rPr lang="en-GB" sz="2400" dirty="0">
                <a:solidFill>
                  <a:schemeClr val="bg1"/>
                </a:solidFill>
                <a:latin typeface="+mj-lt"/>
                <a:ea typeface="Times New Roman" panose="02020603050405020304" pitchFamily="18" charset="0"/>
                <a:cs typeface="Times New Roman" panose="02020603050405020304" pitchFamily="18" charset="0"/>
              </a:rPr>
            </a:br>
            <a:r>
              <a:rPr lang="en-GB" sz="2400" dirty="0">
                <a:solidFill>
                  <a:schemeClr val="bg1"/>
                </a:solidFill>
                <a:latin typeface="+mj-lt"/>
                <a:ea typeface="Times New Roman" panose="02020603050405020304" pitchFamily="18" charset="0"/>
                <a:cs typeface="Times New Roman" panose="02020603050405020304" pitchFamily="18" charset="0"/>
              </a:rPr>
              <a:t>Experience Sampling Method</a:t>
            </a:r>
            <a:endParaRPr lang="nl-NL" sz="2400" dirty="0">
              <a:solidFill>
                <a:schemeClr val="bg1"/>
              </a:solidFill>
              <a:latin typeface="+mj-lt"/>
              <a:ea typeface="SimHei"/>
              <a:cs typeface="Times New Roman" panose="02020603050405020304" pitchFamily="18" charset="0"/>
            </a:endParaRPr>
          </a:p>
        </p:txBody>
      </p:sp>
      <p:sp>
        <p:nvSpPr>
          <p:cNvPr id="6147" name="Tekstvak 2"/>
          <p:cNvSpPr txBox="1">
            <a:spLocks noChangeArrowheads="1"/>
          </p:cNvSpPr>
          <p:nvPr/>
        </p:nvSpPr>
        <p:spPr bwMode="auto">
          <a:xfrm>
            <a:off x="407368" y="5301208"/>
            <a:ext cx="6712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a:t>drs. Lilian Jans-Beken</a:t>
            </a:r>
          </a:p>
          <a:p>
            <a:r>
              <a:rPr lang="en-GB" dirty="0"/>
              <a:t>prof. dr. Nele Jacobs, dr. </a:t>
            </a:r>
            <a:r>
              <a:rPr lang="en-GB" dirty="0" err="1"/>
              <a:t>Mayke</a:t>
            </a:r>
            <a:r>
              <a:rPr lang="en-GB" dirty="0"/>
              <a:t> Janssens, dr. Sanne Peeters, </a:t>
            </a:r>
          </a:p>
          <a:p>
            <a:r>
              <a:rPr lang="en-GB" dirty="0"/>
              <a:t>dr. Jennifer Reijnders, prof. dr. Lilian Lechner, dr. Johan Lataster</a:t>
            </a:r>
            <a:endParaRPr lang="nl-NL" dirty="0"/>
          </a:p>
          <a:p>
            <a:endParaRPr lang="nl-NL" alt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EC23A98D-193D-4D0B-9804-35E64CD52266}" type="slidenum">
              <a:rPr lang="nl-NL" altLang="nl-NL" smtClean="0">
                <a:solidFill>
                  <a:schemeClr val="bg1"/>
                </a:solidFill>
              </a:rPr>
              <a:pPr/>
              <a:t>10</a:t>
            </a:fld>
            <a:endParaRPr lang="nl-NL" altLang="nl-NL">
              <a:solidFill>
                <a:schemeClr val="bg1"/>
              </a:solidFill>
            </a:endParaRPr>
          </a:p>
        </p:txBody>
      </p:sp>
      <p:pic>
        <p:nvPicPr>
          <p:cNvPr id="8196"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7879" y="5843588"/>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EA611E34-B808-479D-8315-B6AB59603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488" y="320537"/>
            <a:ext cx="8776208" cy="55493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BA192EF1-C64D-45A3-9AF4-AFF05BE88551}" type="slidenum">
              <a:rPr lang="nl-NL" altLang="nl-NL" smtClean="0">
                <a:solidFill>
                  <a:schemeClr val="bg1"/>
                </a:solidFill>
              </a:rPr>
              <a:pPr/>
              <a:t>11</a:t>
            </a:fld>
            <a:endParaRPr lang="nl-NL" altLang="nl-NL">
              <a:solidFill>
                <a:schemeClr val="bg1"/>
              </a:solidFill>
            </a:endParaRPr>
          </a:p>
        </p:txBody>
      </p:sp>
      <p:pic>
        <p:nvPicPr>
          <p:cNvPr id="9220"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5843588"/>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a:extLst>
              <a:ext uri="{FF2B5EF4-FFF2-40B4-BE49-F238E27FC236}">
                <a16:creationId xmlns:a16="http://schemas.microsoft.com/office/drawing/2014/main" id="{8977B01B-26DC-4CFA-A178-BDF75C578F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9496" y="254772"/>
            <a:ext cx="8635408" cy="55028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BA192EF1-C64D-45A3-9AF4-AFF05BE88551}" type="slidenum">
              <a:rPr lang="nl-NL" altLang="nl-NL" smtClean="0">
                <a:solidFill>
                  <a:schemeClr val="bg1"/>
                </a:solidFill>
              </a:rPr>
              <a:pPr/>
              <a:t>12</a:t>
            </a:fld>
            <a:endParaRPr lang="nl-NL" altLang="nl-NL">
              <a:solidFill>
                <a:schemeClr val="bg1"/>
              </a:solidFill>
            </a:endParaRPr>
          </a:p>
        </p:txBody>
      </p:sp>
      <p:pic>
        <p:nvPicPr>
          <p:cNvPr id="9220"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5843588"/>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a:extLst>
              <a:ext uri="{FF2B5EF4-FFF2-40B4-BE49-F238E27FC236}">
                <a16:creationId xmlns:a16="http://schemas.microsoft.com/office/drawing/2014/main" id="{1132384F-7DAE-4903-BD9D-65F0868C7132}"/>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46450" y="187847"/>
            <a:ext cx="5544616" cy="5544616"/>
          </a:xfrm>
          <a:prstGeom prst="rect">
            <a:avLst/>
          </a:prstGeom>
        </p:spPr>
      </p:pic>
    </p:spTree>
    <p:extLst>
      <p:ext uri="{BB962C8B-B14F-4D97-AF65-F5344CB8AC3E}">
        <p14:creationId xmlns:p14="http://schemas.microsoft.com/office/powerpoint/2010/main" val="241113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BA192EF1-C64D-45A3-9AF4-AFF05BE88551}" type="slidenum">
              <a:rPr lang="nl-NL" altLang="nl-NL" smtClean="0">
                <a:solidFill>
                  <a:schemeClr val="bg1"/>
                </a:solidFill>
              </a:rPr>
              <a:pPr/>
              <a:t>13</a:t>
            </a:fld>
            <a:endParaRPr lang="nl-NL" altLang="nl-NL">
              <a:solidFill>
                <a:schemeClr val="bg1"/>
              </a:solidFill>
            </a:endParaRPr>
          </a:p>
        </p:txBody>
      </p:sp>
      <p:pic>
        <p:nvPicPr>
          <p:cNvPr id="9220"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4432" y="5768666"/>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373D727A-A4C2-4ACB-9A37-803F19E052DD}"/>
              </a:ext>
            </a:extLst>
          </p:cNvPr>
          <p:cNvSpPr txBox="1"/>
          <p:nvPr/>
        </p:nvSpPr>
        <p:spPr>
          <a:xfrm>
            <a:off x="3340840" y="1416477"/>
            <a:ext cx="5904582" cy="2677656"/>
          </a:xfrm>
          <a:prstGeom prst="rect">
            <a:avLst/>
          </a:prstGeom>
          <a:noFill/>
        </p:spPr>
        <p:txBody>
          <a:bodyPr wrap="square" rtlCol="0">
            <a:spAutoFit/>
          </a:bodyPr>
          <a:lstStyle/>
          <a:p>
            <a:r>
              <a:rPr lang="nl-NL" sz="2400" dirty="0" err="1"/>
              <a:t>Strengths</a:t>
            </a:r>
            <a:r>
              <a:rPr lang="nl-NL" sz="2400" dirty="0"/>
              <a:t>: </a:t>
            </a:r>
          </a:p>
          <a:p>
            <a:pPr marL="342900" indent="-342900">
              <a:buFont typeface="Arial" panose="020B0604020202020204" pitchFamily="34" charset="0"/>
              <a:buChar char="•"/>
            </a:pPr>
            <a:r>
              <a:rPr lang="nl-NL" sz="2400" dirty="0"/>
              <a:t>ESM </a:t>
            </a:r>
            <a:r>
              <a:rPr lang="nl-NL" sz="2400" dirty="0" err="1"/>
              <a:t>prevents</a:t>
            </a:r>
            <a:r>
              <a:rPr lang="nl-NL" sz="2400" dirty="0"/>
              <a:t> </a:t>
            </a:r>
            <a:r>
              <a:rPr lang="nl-NL" sz="2400" dirty="0" err="1"/>
              <a:t>retrospective</a:t>
            </a:r>
            <a:r>
              <a:rPr lang="nl-NL" sz="2400" dirty="0"/>
              <a:t> bias</a:t>
            </a:r>
          </a:p>
          <a:p>
            <a:pPr marL="342900" indent="-342900">
              <a:buFont typeface="Arial" panose="020B0604020202020204" pitchFamily="34" charset="0"/>
              <a:buChar char="•"/>
            </a:pPr>
            <a:endParaRPr lang="nl-NL" sz="2400" dirty="0"/>
          </a:p>
          <a:p>
            <a:r>
              <a:rPr lang="nl-NL" sz="2400" dirty="0" err="1"/>
              <a:t>Limitations</a:t>
            </a:r>
            <a:r>
              <a:rPr lang="nl-NL" sz="2400" dirty="0"/>
              <a:t>:</a:t>
            </a:r>
          </a:p>
          <a:p>
            <a:pPr marL="342900" indent="-342900">
              <a:buFont typeface="Arial" panose="020B0604020202020204" pitchFamily="34" charset="0"/>
              <a:buChar char="•"/>
            </a:pPr>
            <a:r>
              <a:rPr lang="nl-NL" sz="2400" dirty="0" err="1"/>
              <a:t>Selection</a:t>
            </a:r>
            <a:r>
              <a:rPr lang="nl-NL" sz="2400" dirty="0"/>
              <a:t> bias </a:t>
            </a:r>
          </a:p>
          <a:p>
            <a:pPr marL="342900" indent="-342900">
              <a:buFont typeface="Arial" panose="020B0604020202020204" pitchFamily="34" charset="0"/>
              <a:buChar char="•"/>
            </a:pPr>
            <a:r>
              <a:rPr lang="nl-NL" sz="2400" dirty="0" err="1"/>
              <a:t>Subjective</a:t>
            </a:r>
            <a:r>
              <a:rPr lang="nl-NL" sz="2400" dirty="0"/>
              <a:t> self-</a:t>
            </a:r>
            <a:r>
              <a:rPr lang="nl-NL" sz="2400" dirty="0" err="1"/>
              <a:t>reporting</a:t>
            </a:r>
            <a:endParaRPr lang="nl-NL" sz="2400" dirty="0"/>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3449527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23FDC420-6615-4D35-A949-FA8B122DC317}" type="slidenum">
              <a:rPr lang="nl-NL" altLang="nl-NL" smtClean="0">
                <a:solidFill>
                  <a:schemeClr val="bg1"/>
                </a:solidFill>
              </a:rPr>
              <a:pPr/>
              <a:t>14</a:t>
            </a:fld>
            <a:endParaRPr lang="nl-NL" altLang="nl-NL">
              <a:solidFill>
                <a:schemeClr val="bg1"/>
              </a:solidFill>
            </a:endParaRPr>
          </a:p>
        </p:txBody>
      </p:sp>
      <p:pic>
        <p:nvPicPr>
          <p:cNvPr id="10243"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4432" y="5843588"/>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322" y="358775"/>
            <a:ext cx="4217988"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kstvak 4"/>
          <p:cNvSpPr txBox="1">
            <a:spLocks noChangeArrowheads="1"/>
          </p:cNvSpPr>
          <p:nvPr/>
        </p:nvSpPr>
        <p:spPr bwMode="auto">
          <a:xfrm>
            <a:off x="6608139" y="2275880"/>
            <a:ext cx="3871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sz="2800" dirty="0"/>
              <a:t>info@lilianjansbeken.nl</a:t>
            </a:r>
          </a:p>
        </p:txBody>
      </p:sp>
      <p:sp>
        <p:nvSpPr>
          <p:cNvPr id="10246" name="Tekstvak 5"/>
          <p:cNvSpPr txBox="1">
            <a:spLocks noChangeArrowheads="1"/>
          </p:cNvSpPr>
          <p:nvPr/>
        </p:nvSpPr>
        <p:spPr bwMode="auto">
          <a:xfrm>
            <a:off x="767408" y="5410252"/>
            <a:ext cx="153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a:t>@</a:t>
            </a:r>
            <a:r>
              <a:rPr lang="nl-NL" altLang="nl-NL" dirty="0" err="1"/>
              <a:t>gapingvoid</a:t>
            </a:r>
            <a:endParaRPr lang="nl-NL" altLang="nl-NL" dirty="0"/>
          </a:p>
        </p:txBody>
      </p:sp>
      <p:pic>
        <p:nvPicPr>
          <p:cNvPr id="3" name="Afbeelding 2">
            <a:extLst>
              <a:ext uri="{FF2B5EF4-FFF2-40B4-BE49-F238E27FC236}">
                <a16:creationId xmlns:a16="http://schemas.microsoft.com/office/drawing/2014/main" id="{A758EE82-62E2-4B8F-B7D8-FBEF02F0A346}"/>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92627" y="2006888"/>
            <a:ext cx="792212" cy="792212"/>
          </a:xfrm>
          <a:prstGeom prst="rect">
            <a:avLst/>
          </a:prstGeom>
        </p:spPr>
      </p:pic>
      <p:sp>
        <p:nvSpPr>
          <p:cNvPr id="9" name="Tekstvak 4">
            <a:extLst>
              <a:ext uri="{FF2B5EF4-FFF2-40B4-BE49-F238E27FC236}">
                <a16:creationId xmlns:a16="http://schemas.microsoft.com/office/drawing/2014/main" id="{96D88FF1-866F-46C2-99D3-F1FAABE46D3F}"/>
              </a:ext>
            </a:extLst>
          </p:cNvPr>
          <p:cNvSpPr txBox="1">
            <a:spLocks noChangeArrowheads="1"/>
          </p:cNvSpPr>
          <p:nvPr/>
        </p:nvSpPr>
        <p:spPr bwMode="auto">
          <a:xfrm>
            <a:off x="6584839" y="3493969"/>
            <a:ext cx="29113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sz="2800" dirty="0"/>
              <a:t>@</a:t>
            </a:r>
            <a:r>
              <a:rPr lang="nl-NL" altLang="nl-NL" sz="2800" dirty="0" err="1"/>
              <a:t>lilianjansbeken</a:t>
            </a:r>
            <a:endParaRPr lang="nl-NL" altLang="nl-NL" sz="2800" dirty="0"/>
          </a:p>
        </p:txBody>
      </p:sp>
      <p:pic>
        <p:nvPicPr>
          <p:cNvPr id="5" name="Afbeelding 4">
            <a:extLst>
              <a:ext uri="{FF2B5EF4-FFF2-40B4-BE49-F238E27FC236}">
                <a16:creationId xmlns:a16="http://schemas.microsoft.com/office/drawing/2014/main" id="{AC7AF3B7-CA9A-4CAF-935E-BC82215A11FC}"/>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793851" y="3393106"/>
            <a:ext cx="790989" cy="7909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1A2BF89A-92ED-4ABD-B264-6F990AABABB1}" type="slidenum">
              <a:rPr lang="nl-NL" altLang="nl-NL" smtClean="0">
                <a:solidFill>
                  <a:schemeClr val="bg1"/>
                </a:solidFill>
              </a:rPr>
              <a:pPr/>
              <a:t>15</a:t>
            </a:fld>
            <a:endParaRPr lang="nl-NL" altLang="nl-NL">
              <a:solidFill>
                <a:schemeClr val="bg1"/>
              </a:solidFill>
            </a:endParaRPr>
          </a:p>
        </p:txBody>
      </p:sp>
      <p:pic>
        <p:nvPicPr>
          <p:cNvPr id="11267"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4432" y="5843588"/>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kstvak 1"/>
          <p:cNvSpPr txBox="1">
            <a:spLocks noChangeArrowheads="1"/>
          </p:cNvSpPr>
          <p:nvPr/>
        </p:nvSpPr>
        <p:spPr bwMode="auto">
          <a:xfrm>
            <a:off x="407367" y="296863"/>
            <a:ext cx="1137728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err="1"/>
              <a:t>References</a:t>
            </a:r>
            <a:endParaRPr lang="nl-NL" altLang="nl-NL" dirty="0"/>
          </a:p>
          <a:p>
            <a:pPr marL="285750" indent="-285750">
              <a:buFont typeface="Arial" panose="020B0604020202020204" pitchFamily="34" charset="0"/>
              <a:buChar char="•"/>
            </a:pPr>
            <a:r>
              <a:rPr lang="nl-NL" dirty="0"/>
              <a:t>Carlier, I., Schulte-Van </a:t>
            </a:r>
            <a:r>
              <a:rPr lang="nl-NL" dirty="0" err="1"/>
              <a:t>Maaren</a:t>
            </a:r>
            <a:r>
              <a:rPr lang="nl-NL" dirty="0"/>
              <a:t>, Y., </a:t>
            </a:r>
            <a:r>
              <a:rPr lang="nl-NL" dirty="0" err="1"/>
              <a:t>Wardenaar</a:t>
            </a:r>
            <a:r>
              <a:rPr lang="nl-NL" dirty="0"/>
              <a:t>, K., </a:t>
            </a:r>
            <a:r>
              <a:rPr lang="nl-NL" dirty="0" err="1"/>
              <a:t>Giltay</a:t>
            </a:r>
            <a:r>
              <a:rPr lang="nl-NL" dirty="0"/>
              <a:t>, E., Van Noorden, M., Vergeer, P., &amp; </a:t>
            </a:r>
            <a:r>
              <a:rPr lang="nl-NL" dirty="0" err="1"/>
              <a:t>Zitman</a:t>
            </a:r>
            <a:r>
              <a:rPr lang="nl-NL" dirty="0"/>
              <a:t>, F. (2012). Development and </a:t>
            </a:r>
            <a:r>
              <a:rPr lang="nl-NL" dirty="0" err="1"/>
              <a:t>validation</a:t>
            </a:r>
            <a:r>
              <a:rPr lang="nl-NL" dirty="0"/>
              <a:t> of </a:t>
            </a:r>
            <a:r>
              <a:rPr lang="nl-NL" dirty="0" err="1"/>
              <a:t>the</a:t>
            </a:r>
            <a:r>
              <a:rPr lang="nl-NL" dirty="0"/>
              <a:t> 48-item Symptom Questionnaire (SQ-48) in </a:t>
            </a:r>
            <a:r>
              <a:rPr lang="nl-NL" dirty="0" err="1"/>
              <a:t>patients</a:t>
            </a:r>
            <a:r>
              <a:rPr lang="nl-NL" dirty="0"/>
              <a:t> </a:t>
            </a:r>
            <a:r>
              <a:rPr lang="nl-NL" dirty="0" err="1"/>
              <a:t>with</a:t>
            </a:r>
            <a:r>
              <a:rPr lang="nl-NL" dirty="0"/>
              <a:t> </a:t>
            </a:r>
            <a:r>
              <a:rPr lang="nl-NL" dirty="0" err="1"/>
              <a:t>depressive</a:t>
            </a:r>
            <a:r>
              <a:rPr lang="nl-NL" dirty="0"/>
              <a:t>, </a:t>
            </a:r>
            <a:r>
              <a:rPr lang="nl-NL" dirty="0" err="1"/>
              <a:t>anxiety</a:t>
            </a:r>
            <a:r>
              <a:rPr lang="nl-NL" dirty="0"/>
              <a:t> and </a:t>
            </a:r>
            <a:r>
              <a:rPr lang="nl-NL" dirty="0" err="1"/>
              <a:t>somatoform</a:t>
            </a:r>
            <a:r>
              <a:rPr lang="nl-NL" dirty="0"/>
              <a:t> disorders. </a:t>
            </a:r>
            <a:r>
              <a:rPr lang="nl-NL" i="1" dirty="0" err="1"/>
              <a:t>Psychiatry</a:t>
            </a:r>
            <a:r>
              <a:rPr lang="nl-NL" i="1" dirty="0"/>
              <a:t> Research, 200</a:t>
            </a:r>
            <a:r>
              <a:rPr lang="nl-NL" dirty="0"/>
              <a:t>(2), 904-910. </a:t>
            </a:r>
            <a:endParaRPr lang="en-US" dirty="0"/>
          </a:p>
          <a:p>
            <a:pPr marL="285750" indent="-285750">
              <a:buFont typeface="Arial" panose="020B0604020202020204" pitchFamily="34" charset="0"/>
              <a:buChar char="•"/>
            </a:pPr>
            <a:r>
              <a:rPr lang="en-US" dirty="0"/>
              <a:t>Fredrickson, B. L. (2001). The role of positive emotions in positive psychology: The broaden-and-build theory of positive emotions. </a:t>
            </a:r>
            <a:r>
              <a:rPr lang="en-US" i="1" dirty="0"/>
              <a:t>American Psychologist, 56</a:t>
            </a:r>
            <a:r>
              <a:rPr lang="en-US" dirty="0"/>
              <a:t>(3), 218-226. doi:10.1037/0003-066X.56.3.218</a:t>
            </a:r>
          </a:p>
          <a:p>
            <a:pPr marL="285750" indent="-285750">
              <a:buFont typeface="Arial" panose="020B0604020202020204" pitchFamily="34" charset="0"/>
              <a:buChar char="•"/>
            </a:pPr>
            <a:r>
              <a:rPr lang="en-US" dirty="0"/>
              <a:t>Fredrickson, B. L., &amp; Joiner, T. (2002). Positive emotions trigger upward spirals toward emotional well-being. </a:t>
            </a:r>
            <a:r>
              <a:rPr lang="en-US" i="1" dirty="0"/>
              <a:t>Psychological science, 13</a:t>
            </a:r>
            <a:r>
              <a:rPr lang="en-US" dirty="0"/>
              <a:t>(2), 172-175. </a:t>
            </a:r>
          </a:p>
          <a:p>
            <a:pPr marL="285750" indent="-285750">
              <a:buFont typeface="Arial" panose="020B0604020202020204" pitchFamily="34" charset="0"/>
              <a:buChar char="•"/>
            </a:pPr>
            <a:r>
              <a:rPr lang="en-US" dirty="0"/>
              <a:t>Keyes, C. L. (2002). The mental health continuum: From languishing to flourishing in life. </a:t>
            </a:r>
            <a:r>
              <a:rPr lang="en-US" i="1" dirty="0"/>
              <a:t>Journal of Health and Social Behavior, 43</a:t>
            </a:r>
            <a:r>
              <a:rPr lang="en-US" dirty="0"/>
              <a:t>(2), 207-222. </a:t>
            </a:r>
          </a:p>
          <a:p>
            <a:pPr marL="285750" indent="-285750">
              <a:buFont typeface="Arial" panose="020B0604020202020204" pitchFamily="34" charset="0"/>
              <a:buChar char="•"/>
            </a:pPr>
            <a:r>
              <a:rPr lang="en-US" dirty="0"/>
              <a:t>Lamers, S., Westerhof, G. J., Bohlmeijer, E. T., ten </a:t>
            </a:r>
            <a:r>
              <a:rPr lang="en-US" dirty="0" err="1"/>
              <a:t>Klooster</a:t>
            </a:r>
            <a:r>
              <a:rPr lang="en-US" dirty="0"/>
              <a:t>, P. M., &amp; Keyes, C. L. (2011). Evaluating the psychometric properties of the mental health Continuum‐Short Form (MHC‐SF). </a:t>
            </a:r>
            <a:r>
              <a:rPr lang="en-US" i="1" dirty="0"/>
              <a:t>Journal of Clinical Psychology, 67</a:t>
            </a:r>
            <a:r>
              <a:rPr lang="en-US" dirty="0"/>
              <a:t>(1), 99-110. </a:t>
            </a:r>
            <a:endParaRPr lang="nl-NL" alt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834480508"/>
              </p:ext>
            </p:extLst>
          </p:nvPr>
        </p:nvGraphicFramePr>
        <p:xfrm>
          <a:off x="263352" y="-1001412"/>
          <a:ext cx="12313368" cy="885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a:solidFill>
                  <a:schemeClr val="bg1"/>
                </a:solidFill>
              </a:rPr>
              <a:t>Pagina </a:t>
            </a:r>
            <a:fld id="{9E23CC51-6F2C-4A02-871E-0AE85D21029D}" type="slidenum">
              <a:rPr lang="nl-NL" altLang="nl-NL" smtClean="0">
                <a:solidFill>
                  <a:schemeClr val="bg1"/>
                </a:solidFill>
              </a:rPr>
              <a:pPr/>
              <a:t>2</a:t>
            </a:fld>
            <a:endParaRPr lang="nl-NL" altLang="nl-NL" dirty="0">
              <a:solidFill>
                <a:schemeClr val="bg1"/>
              </a:solidFill>
            </a:endParaRPr>
          </a:p>
        </p:txBody>
      </p:sp>
      <p:pic>
        <p:nvPicPr>
          <p:cNvPr id="7171" name="Afbeelding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56093" y="5877272"/>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kstvak 5"/>
          <p:cNvSpPr txBox="1">
            <a:spLocks noChangeArrowheads="1"/>
          </p:cNvSpPr>
          <p:nvPr/>
        </p:nvSpPr>
        <p:spPr bwMode="auto">
          <a:xfrm>
            <a:off x="1343472" y="980728"/>
            <a:ext cx="3843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altLang="nl-NL" sz="2400" dirty="0" err="1">
                <a:solidFill>
                  <a:srgbClr val="C00000"/>
                </a:solidFill>
              </a:rPr>
              <a:t>Broaden</a:t>
            </a:r>
            <a:r>
              <a:rPr lang="nl-NL" altLang="nl-NL" sz="2400" dirty="0">
                <a:solidFill>
                  <a:srgbClr val="C00000"/>
                </a:solidFill>
              </a:rPr>
              <a:t> and </a:t>
            </a:r>
            <a:r>
              <a:rPr lang="nl-NL" altLang="nl-NL" sz="2400" dirty="0" err="1">
                <a:solidFill>
                  <a:srgbClr val="C00000"/>
                </a:solidFill>
              </a:rPr>
              <a:t>Build</a:t>
            </a:r>
            <a:r>
              <a:rPr lang="nl-NL" altLang="nl-NL" sz="2400" dirty="0">
                <a:solidFill>
                  <a:srgbClr val="C00000"/>
                </a:solidFill>
              </a:rPr>
              <a:t> </a:t>
            </a:r>
            <a:r>
              <a:rPr lang="nl-NL" altLang="nl-NL" sz="2400" dirty="0" err="1">
                <a:solidFill>
                  <a:srgbClr val="C00000"/>
                </a:solidFill>
              </a:rPr>
              <a:t>Theory</a:t>
            </a:r>
            <a:r>
              <a:rPr lang="nl-NL" altLang="nl-NL" sz="2400" dirty="0">
                <a:solidFill>
                  <a:srgbClr val="C00000"/>
                </a:solidFill>
              </a:rPr>
              <a:t> </a:t>
            </a:r>
          </a:p>
          <a:p>
            <a:pPr algn="ctr"/>
            <a:r>
              <a:rPr lang="nl-NL" altLang="nl-NL" sz="2400" dirty="0">
                <a:solidFill>
                  <a:srgbClr val="C00000"/>
                </a:solidFill>
              </a:rPr>
              <a:t>of Positive </a:t>
            </a:r>
            <a:r>
              <a:rPr lang="nl-NL" altLang="nl-NL" sz="2400" dirty="0" err="1">
                <a:solidFill>
                  <a:srgbClr val="C00000"/>
                </a:solidFill>
              </a:rPr>
              <a:t>Emotions</a:t>
            </a:r>
            <a:endParaRPr lang="nl-NL" altLang="nl-NL" sz="2400" dirty="0">
              <a:solidFill>
                <a:srgbClr val="C00000"/>
              </a:solidFill>
            </a:endParaRPr>
          </a:p>
        </p:txBody>
      </p:sp>
      <p:sp>
        <p:nvSpPr>
          <p:cNvPr id="17" name="Ovaal 16"/>
          <p:cNvSpPr/>
          <p:nvPr/>
        </p:nvSpPr>
        <p:spPr>
          <a:xfrm>
            <a:off x="6084986" y="4280855"/>
            <a:ext cx="104621" cy="104621"/>
          </a:xfrm>
          <a:prstGeom prst="ellipse">
            <a:avLst/>
          </a:prstGeom>
        </p:spPr>
        <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8" name="Ovaal 17"/>
          <p:cNvSpPr/>
          <p:nvPr/>
        </p:nvSpPr>
        <p:spPr>
          <a:xfrm>
            <a:off x="6315416" y="4117852"/>
            <a:ext cx="104621" cy="104621"/>
          </a:xfrm>
          <a:prstGeom prst="ellipse">
            <a:avLst/>
          </a:prstGeom>
        </p:spPr>
        <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9" name="Ovaal 18"/>
          <p:cNvSpPr/>
          <p:nvPr/>
        </p:nvSpPr>
        <p:spPr>
          <a:xfrm>
            <a:off x="7320137" y="2911273"/>
            <a:ext cx="104621" cy="104621"/>
          </a:xfrm>
          <a:prstGeom prst="ellipse">
            <a:avLst/>
          </a:prstGeom>
        </p:spPr>
        <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0" name="Ovaal 19"/>
          <p:cNvSpPr/>
          <p:nvPr/>
        </p:nvSpPr>
        <p:spPr>
          <a:xfrm>
            <a:off x="7575556" y="2553387"/>
            <a:ext cx="104621" cy="104621"/>
          </a:xfrm>
          <a:prstGeom prst="ellipse">
            <a:avLst/>
          </a:prstGeom>
        </p:spPr>
        <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1" name="Ovaal 20"/>
          <p:cNvSpPr/>
          <p:nvPr/>
        </p:nvSpPr>
        <p:spPr>
          <a:xfrm>
            <a:off x="6528049" y="3943552"/>
            <a:ext cx="104621" cy="104621"/>
          </a:xfrm>
          <a:prstGeom prst="ellipse">
            <a:avLst/>
          </a:prstGeom>
        </p:spPr>
        <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2" name="Ovaal 21"/>
          <p:cNvSpPr/>
          <p:nvPr/>
        </p:nvSpPr>
        <p:spPr>
          <a:xfrm>
            <a:off x="7680177" y="2363801"/>
            <a:ext cx="104621" cy="104621"/>
          </a:xfrm>
          <a:prstGeom prst="ellipse">
            <a:avLst/>
          </a:prstGeom>
        </p:spPr>
        <p:style>
          <a:lnRef idx="2">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 name="Tijdelijke aanduiding voor voettekst 1">
            <a:extLst>
              <a:ext uri="{FF2B5EF4-FFF2-40B4-BE49-F238E27FC236}">
                <a16:creationId xmlns:a16="http://schemas.microsoft.com/office/drawing/2014/main" id="{E1531729-0477-4A32-9096-2A94A40D67B8}"/>
              </a:ext>
            </a:extLst>
          </p:cNvPr>
          <p:cNvSpPr>
            <a:spLocks noGrp="1"/>
          </p:cNvSpPr>
          <p:nvPr>
            <p:ph type="ftr" sz="quarter" idx="10"/>
          </p:nvPr>
        </p:nvSpPr>
        <p:spPr>
          <a:xfrm>
            <a:off x="1775520" y="6407150"/>
            <a:ext cx="8568630" cy="450850"/>
          </a:xfrm>
        </p:spPr>
        <p:txBody>
          <a:bodyPr/>
          <a:lstStyle/>
          <a:p>
            <a:pPr>
              <a:defRPr/>
            </a:pPr>
            <a:r>
              <a:rPr lang="en-US" altLang="nl-NL" dirty="0">
                <a:solidFill>
                  <a:schemeClr val="tx1"/>
                </a:solidFill>
              </a:rPr>
              <a:t>Fredrickson (2001); </a:t>
            </a:r>
            <a:r>
              <a:rPr lang="en-US" dirty="0">
                <a:solidFill>
                  <a:schemeClr val="tx1"/>
                </a:solidFill>
              </a:rPr>
              <a:t>Fredrickson &amp; Joiner (2002)</a:t>
            </a:r>
            <a:endParaRPr lang="nl-NL" altLang="nl-NL"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a:solidFill>
                  <a:schemeClr val="bg1"/>
                </a:solidFill>
              </a:rPr>
              <a:t>Pagina </a:t>
            </a:r>
            <a:fld id="{9E23CC51-6F2C-4A02-871E-0AE85D21029D}" type="slidenum">
              <a:rPr lang="nl-NL" altLang="nl-NL" smtClean="0">
                <a:solidFill>
                  <a:schemeClr val="bg1"/>
                </a:solidFill>
              </a:rPr>
              <a:pPr/>
              <a:t>3</a:t>
            </a:fld>
            <a:endParaRPr lang="nl-NL" altLang="nl-NL" dirty="0">
              <a:solidFill>
                <a:schemeClr val="bg1"/>
              </a:solidFill>
            </a:endParaRPr>
          </a:p>
        </p:txBody>
      </p:sp>
      <p:pic>
        <p:nvPicPr>
          <p:cNvPr id="7171"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7969" y="5850512"/>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E1531729-0477-4A32-9096-2A94A40D67B8}"/>
              </a:ext>
            </a:extLst>
          </p:cNvPr>
          <p:cNvSpPr>
            <a:spLocks noGrp="1"/>
          </p:cNvSpPr>
          <p:nvPr>
            <p:ph type="ftr" sz="quarter" idx="10"/>
          </p:nvPr>
        </p:nvSpPr>
        <p:spPr>
          <a:xfrm>
            <a:off x="76477" y="6398511"/>
            <a:ext cx="8568630" cy="450850"/>
          </a:xfrm>
        </p:spPr>
        <p:txBody>
          <a:bodyPr/>
          <a:lstStyle/>
          <a:p>
            <a:pPr>
              <a:defRPr/>
            </a:pPr>
            <a:r>
              <a:rPr lang="nl-NL" altLang="nl-NL" dirty="0">
                <a:solidFill>
                  <a:schemeClr val="tx1"/>
                </a:solidFill>
              </a:rPr>
              <a:t>http://www.lifedatacorp.com/</a:t>
            </a:r>
          </a:p>
        </p:txBody>
      </p:sp>
      <p:sp>
        <p:nvSpPr>
          <p:cNvPr id="7" name="Tekstvak 6">
            <a:extLst>
              <a:ext uri="{FF2B5EF4-FFF2-40B4-BE49-F238E27FC236}">
                <a16:creationId xmlns:a16="http://schemas.microsoft.com/office/drawing/2014/main" id="{955688A7-A3D3-4638-84CF-C05A4FF97E9F}"/>
              </a:ext>
            </a:extLst>
          </p:cNvPr>
          <p:cNvSpPr txBox="1"/>
          <p:nvPr/>
        </p:nvSpPr>
        <p:spPr>
          <a:xfrm>
            <a:off x="5447928" y="1916833"/>
            <a:ext cx="4896222" cy="2062103"/>
          </a:xfrm>
          <a:prstGeom prst="rect">
            <a:avLst/>
          </a:prstGeom>
          <a:noFill/>
        </p:spPr>
        <p:txBody>
          <a:bodyPr wrap="square" rtlCol="0">
            <a:spAutoFit/>
          </a:bodyPr>
          <a:lstStyle/>
          <a:p>
            <a:pPr algn="ctr"/>
            <a:r>
              <a:rPr lang="nl-NL" sz="2800" dirty="0" err="1">
                <a:solidFill>
                  <a:srgbClr val="C00000"/>
                </a:solidFill>
              </a:rPr>
              <a:t>Experience</a:t>
            </a:r>
            <a:r>
              <a:rPr lang="nl-NL" sz="2800" dirty="0">
                <a:solidFill>
                  <a:srgbClr val="C00000"/>
                </a:solidFill>
              </a:rPr>
              <a:t> Sampling Method</a:t>
            </a:r>
          </a:p>
          <a:p>
            <a:pPr algn="ctr"/>
            <a:endParaRPr lang="nl-NL" sz="2800" dirty="0">
              <a:solidFill>
                <a:srgbClr val="C00000"/>
              </a:solidFill>
            </a:endParaRPr>
          </a:p>
          <a:p>
            <a:pPr algn="ctr"/>
            <a:r>
              <a:rPr lang="nl-NL" sz="2400" dirty="0">
                <a:solidFill>
                  <a:srgbClr val="C00000"/>
                </a:solidFill>
              </a:rPr>
              <a:t>7 </a:t>
            </a:r>
            <a:r>
              <a:rPr lang="nl-NL" sz="2400" dirty="0" err="1">
                <a:solidFill>
                  <a:srgbClr val="C00000"/>
                </a:solidFill>
              </a:rPr>
              <a:t>consecutive</a:t>
            </a:r>
            <a:r>
              <a:rPr lang="nl-NL" sz="2400" dirty="0">
                <a:solidFill>
                  <a:srgbClr val="C00000"/>
                </a:solidFill>
              </a:rPr>
              <a:t> </a:t>
            </a:r>
            <a:r>
              <a:rPr lang="nl-NL" sz="2400" dirty="0" err="1">
                <a:solidFill>
                  <a:srgbClr val="C00000"/>
                </a:solidFill>
              </a:rPr>
              <a:t>days</a:t>
            </a:r>
            <a:endParaRPr lang="nl-NL" sz="2400" dirty="0">
              <a:solidFill>
                <a:srgbClr val="C00000"/>
              </a:solidFill>
            </a:endParaRPr>
          </a:p>
          <a:p>
            <a:pPr algn="ctr"/>
            <a:endParaRPr lang="nl-NL" sz="2400" dirty="0">
              <a:solidFill>
                <a:srgbClr val="C00000"/>
              </a:solidFill>
            </a:endParaRPr>
          </a:p>
          <a:p>
            <a:pPr algn="ctr"/>
            <a:r>
              <a:rPr lang="nl-NL" sz="2400" dirty="0">
                <a:solidFill>
                  <a:srgbClr val="C00000"/>
                </a:solidFill>
              </a:rPr>
              <a:t>10 beeps a </a:t>
            </a:r>
            <a:r>
              <a:rPr lang="nl-NL" sz="2400" dirty="0" err="1">
                <a:solidFill>
                  <a:srgbClr val="C00000"/>
                </a:solidFill>
              </a:rPr>
              <a:t>day</a:t>
            </a:r>
            <a:endParaRPr lang="nl-NL" sz="2400" dirty="0">
              <a:solidFill>
                <a:srgbClr val="C00000"/>
              </a:solidFill>
            </a:endParaRPr>
          </a:p>
        </p:txBody>
      </p:sp>
      <p:pic>
        <p:nvPicPr>
          <p:cNvPr id="12" name="Afbeelding 11">
            <a:extLst>
              <a:ext uri="{FF2B5EF4-FFF2-40B4-BE49-F238E27FC236}">
                <a16:creationId xmlns:a16="http://schemas.microsoft.com/office/drawing/2014/main" id="{762BB327-DF19-4EEC-8DF0-8127DAEB1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536" y="468582"/>
            <a:ext cx="3656300" cy="5796163"/>
          </a:xfrm>
          <a:prstGeom prst="rect">
            <a:avLst/>
          </a:prstGeom>
        </p:spPr>
      </p:pic>
    </p:spTree>
    <p:extLst>
      <p:ext uri="{BB962C8B-B14F-4D97-AF65-F5344CB8AC3E}">
        <p14:creationId xmlns:p14="http://schemas.microsoft.com/office/powerpoint/2010/main" val="254058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a:solidFill>
                  <a:schemeClr val="bg1"/>
                </a:solidFill>
              </a:rPr>
              <a:t>Pagina </a:t>
            </a:r>
            <a:fld id="{9E23CC51-6F2C-4A02-871E-0AE85D21029D}" type="slidenum">
              <a:rPr lang="nl-NL" altLang="nl-NL" smtClean="0">
                <a:solidFill>
                  <a:schemeClr val="bg1"/>
                </a:solidFill>
              </a:rPr>
              <a:pPr/>
              <a:t>4</a:t>
            </a:fld>
            <a:endParaRPr lang="nl-NL" altLang="nl-NL" dirty="0">
              <a:solidFill>
                <a:schemeClr val="bg1"/>
              </a:solidFill>
            </a:endParaRPr>
          </a:p>
        </p:txBody>
      </p:sp>
      <p:pic>
        <p:nvPicPr>
          <p:cNvPr id="7171"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5783656"/>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E1531729-0477-4A32-9096-2A94A40D67B8}"/>
              </a:ext>
            </a:extLst>
          </p:cNvPr>
          <p:cNvSpPr>
            <a:spLocks noGrp="1"/>
          </p:cNvSpPr>
          <p:nvPr>
            <p:ph type="ftr" sz="quarter" idx="10"/>
          </p:nvPr>
        </p:nvSpPr>
        <p:spPr>
          <a:xfrm>
            <a:off x="191344" y="6356507"/>
            <a:ext cx="8568630" cy="450850"/>
          </a:xfrm>
        </p:spPr>
        <p:txBody>
          <a:bodyPr/>
          <a:lstStyle/>
          <a:p>
            <a:pPr>
              <a:defRPr/>
            </a:pPr>
            <a:r>
              <a:rPr lang="nl-NL" altLang="nl-NL" dirty="0">
                <a:solidFill>
                  <a:schemeClr val="tx1"/>
                </a:solidFill>
              </a:rPr>
              <a:t>MHC-SF: </a:t>
            </a:r>
            <a:r>
              <a:rPr lang="en-GB" dirty="0">
                <a:solidFill>
                  <a:schemeClr val="tx1"/>
                </a:solidFill>
              </a:rPr>
              <a:t>Keyes (2002); Lamers, Westerhof, Bohlmeijer, Ten </a:t>
            </a:r>
            <a:r>
              <a:rPr lang="en-GB" dirty="0" err="1">
                <a:solidFill>
                  <a:schemeClr val="tx1"/>
                </a:solidFill>
              </a:rPr>
              <a:t>Klooster</a:t>
            </a:r>
            <a:r>
              <a:rPr lang="en-GB" dirty="0">
                <a:solidFill>
                  <a:schemeClr val="tx1"/>
                </a:solidFill>
              </a:rPr>
              <a:t>, &amp; Keyes (2011)</a:t>
            </a:r>
          </a:p>
          <a:p>
            <a:pPr>
              <a:defRPr/>
            </a:pPr>
            <a:r>
              <a:rPr lang="nl-NL" altLang="nl-NL" dirty="0">
                <a:solidFill>
                  <a:schemeClr val="tx1"/>
                </a:solidFill>
              </a:rPr>
              <a:t>SQ48: </a:t>
            </a:r>
            <a:r>
              <a:rPr lang="nl-NL" dirty="0">
                <a:solidFill>
                  <a:schemeClr val="tx1"/>
                </a:solidFill>
              </a:rPr>
              <a:t>Carlier, Schulte-Van </a:t>
            </a:r>
            <a:r>
              <a:rPr lang="nl-NL" dirty="0" err="1">
                <a:solidFill>
                  <a:schemeClr val="tx1"/>
                </a:solidFill>
              </a:rPr>
              <a:t>Maaren</a:t>
            </a:r>
            <a:r>
              <a:rPr lang="nl-NL" dirty="0">
                <a:solidFill>
                  <a:schemeClr val="tx1"/>
                </a:solidFill>
              </a:rPr>
              <a:t>, </a:t>
            </a:r>
            <a:r>
              <a:rPr lang="nl-NL" dirty="0" err="1">
                <a:solidFill>
                  <a:schemeClr val="tx1"/>
                </a:solidFill>
              </a:rPr>
              <a:t>Wardenaar</a:t>
            </a:r>
            <a:r>
              <a:rPr lang="nl-NL" dirty="0">
                <a:solidFill>
                  <a:schemeClr val="tx1"/>
                </a:solidFill>
              </a:rPr>
              <a:t>, </a:t>
            </a:r>
            <a:r>
              <a:rPr lang="nl-NL" dirty="0" err="1">
                <a:solidFill>
                  <a:schemeClr val="tx1"/>
                </a:solidFill>
              </a:rPr>
              <a:t>Giltay</a:t>
            </a:r>
            <a:r>
              <a:rPr lang="nl-NL" dirty="0">
                <a:solidFill>
                  <a:schemeClr val="tx1"/>
                </a:solidFill>
              </a:rPr>
              <a:t>, Van Noorden, Vergeer, &amp; </a:t>
            </a:r>
            <a:r>
              <a:rPr lang="nl-NL" dirty="0" err="1">
                <a:solidFill>
                  <a:schemeClr val="tx1"/>
                </a:solidFill>
              </a:rPr>
              <a:t>Zitman</a:t>
            </a:r>
            <a:r>
              <a:rPr lang="nl-NL" dirty="0">
                <a:solidFill>
                  <a:schemeClr val="tx1"/>
                </a:solidFill>
              </a:rPr>
              <a:t> (2012)</a:t>
            </a:r>
            <a:endParaRPr lang="nl-NL" altLang="nl-NL" dirty="0">
              <a:solidFill>
                <a:schemeClr val="tx1"/>
              </a:solidFill>
            </a:endParaRPr>
          </a:p>
        </p:txBody>
      </p:sp>
      <p:sp>
        <p:nvSpPr>
          <p:cNvPr id="3" name="Tekstvak 2">
            <a:extLst>
              <a:ext uri="{FF2B5EF4-FFF2-40B4-BE49-F238E27FC236}">
                <a16:creationId xmlns:a16="http://schemas.microsoft.com/office/drawing/2014/main" id="{22EDFA28-D43C-46AF-8680-E7538C0BC221}"/>
              </a:ext>
            </a:extLst>
          </p:cNvPr>
          <p:cNvSpPr txBox="1"/>
          <p:nvPr/>
        </p:nvSpPr>
        <p:spPr>
          <a:xfrm>
            <a:off x="2094864" y="715470"/>
            <a:ext cx="3736792" cy="461665"/>
          </a:xfrm>
          <a:prstGeom prst="rect">
            <a:avLst/>
          </a:prstGeom>
          <a:noFill/>
        </p:spPr>
        <p:txBody>
          <a:bodyPr wrap="none" rtlCol="0">
            <a:spAutoFit/>
          </a:bodyPr>
          <a:lstStyle/>
          <a:p>
            <a:r>
              <a:rPr lang="nl-NL" sz="2400" dirty="0" err="1">
                <a:solidFill>
                  <a:srgbClr val="C00000"/>
                </a:solidFill>
              </a:rPr>
              <a:t>Momentary</a:t>
            </a:r>
            <a:r>
              <a:rPr lang="nl-NL" sz="2400" dirty="0">
                <a:solidFill>
                  <a:srgbClr val="C00000"/>
                </a:solidFill>
              </a:rPr>
              <a:t> Positive Affect</a:t>
            </a:r>
          </a:p>
        </p:txBody>
      </p:sp>
      <p:sp>
        <p:nvSpPr>
          <p:cNvPr id="8" name="Tekstvak 7">
            <a:extLst>
              <a:ext uri="{FF2B5EF4-FFF2-40B4-BE49-F238E27FC236}">
                <a16:creationId xmlns:a16="http://schemas.microsoft.com/office/drawing/2014/main" id="{AFD629D2-5F7B-44FB-BB5C-BF5F13D69D09}"/>
              </a:ext>
            </a:extLst>
          </p:cNvPr>
          <p:cNvSpPr txBox="1"/>
          <p:nvPr/>
        </p:nvSpPr>
        <p:spPr>
          <a:xfrm>
            <a:off x="6024773" y="1576059"/>
            <a:ext cx="3874650" cy="461665"/>
          </a:xfrm>
          <a:prstGeom prst="rect">
            <a:avLst/>
          </a:prstGeom>
          <a:noFill/>
        </p:spPr>
        <p:txBody>
          <a:bodyPr wrap="none" rtlCol="0">
            <a:spAutoFit/>
          </a:bodyPr>
          <a:lstStyle/>
          <a:p>
            <a:r>
              <a:rPr lang="nl-NL" sz="2400" dirty="0" err="1">
                <a:solidFill>
                  <a:srgbClr val="C00000"/>
                </a:solidFill>
              </a:rPr>
              <a:t>Momentary</a:t>
            </a:r>
            <a:r>
              <a:rPr lang="nl-NL" sz="2400" dirty="0">
                <a:solidFill>
                  <a:srgbClr val="C00000"/>
                </a:solidFill>
              </a:rPr>
              <a:t> Negative Affect</a:t>
            </a:r>
          </a:p>
        </p:txBody>
      </p:sp>
      <p:sp>
        <p:nvSpPr>
          <p:cNvPr id="9" name="Tekstvak 8">
            <a:extLst>
              <a:ext uri="{FF2B5EF4-FFF2-40B4-BE49-F238E27FC236}">
                <a16:creationId xmlns:a16="http://schemas.microsoft.com/office/drawing/2014/main" id="{90A73F42-1AF5-40E2-83F5-343C386F8E23}"/>
              </a:ext>
            </a:extLst>
          </p:cNvPr>
          <p:cNvSpPr txBox="1"/>
          <p:nvPr/>
        </p:nvSpPr>
        <p:spPr>
          <a:xfrm>
            <a:off x="2097255" y="3869075"/>
            <a:ext cx="3249608" cy="461665"/>
          </a:xfrm>
          <a:prstGeom prst="rect">
            <a:avLst/>
          </a:prstGeom>
          <a:noFill/>
        </p:spPr>
        <p:txBody>
          <a:bodyPr wrap="none" rtlCol="0">
            <a:spAutoFit/>
          </a:bodyPr>
          <a:lstStyle/>
          <a:p>
            <a:r>
              <a:rPr lang="nl-NL" sz="2400" dirty="0">
                <a:solidFill>
                  <a:srgbClr val="C00000"/>
                </a:solidFill>
              </a:rPr>
              <a:t>Positive </a:t>
            </a:r>
            <a:r>
              <a:rPr lang="nl-NL" sz="2400" dirty="0" err="1">
                <a:solidFill>
                  <a:srgbClr val="C00000"/>
                </a:solidFill>
              </a:rPr>
              <a:t>Mental</a:t>
            </a:r>
            <a:r>
              <a:rPr lang="nl-NL" sz="2400" dirty="0">
                <a:solidFill>
                  <a:srgbClr val="C00000"/>
                </a:solidFill>
              </a:rPr>
              <a:t> Health</a:t>
            </a:r>
          </a:p>
        </p:txBody>
      </p:sp>
      <p:sp>
        <p:nvSpPr>
          <p:cNvPr id="10" name="Tekstvak 9">
            <a:extLst>
              <a:ext uri="{FF2B5EF4-FFF2-40B4-BE49-F238E27FC236}">
                <a16:creationId xmlns:a16="http://schemas.microsoft.com/office/drawing/2014/main" id="{A2873CE7-08B4-4A7E-A4CC-A17B678730A1}"/>
              </a:ext>
            </a:extLst>
          </p:cNvPr>
          <p:cNvSpPr txBox="1"/>
          <p:nvPr/>
        </p:nvSpPr>
        <p:spPr>
          <a:xfrm>
            <a:off x="5570995" y="4729664"/>
            <a:ext cx="4328429" cy="461665"/>
          </a:xfrm>
          <a:prstGeom prst="rect">
            <a:avLst/>
          </a:prstGeom>
          <a:noFill/>
        </p:spPr>
        <p:txBody>
          <a:bodyPr wrap="none" rtlCol="0">
            <a:spAutoFit/>
          </a:bodyPr>
          <a:lstStyle/>
          <a:p>
            <a:r>
              <a:rPr lang="nl-NL" sz="2400" dirty="0" err="1">
                <a:solidFill>
                  <a:srgbClr val="C00000"/>
                </a:solidFill>
              </a:rPr>
              <a:t>Psychopathological</a:t>
            </a:r>
            <a:r>
              <a:rPr lang="nl-NL" sz="2400" dirty="0">
                <a:solidFill>
                  <a:srgbClr val="C00000"/>
                </a:solidFill>
              </a:rPr>
              <a:t> </a:t>
            </a:r>
            <a:r>
              <a:rPr lang="nl-NL" sz="2400" dirty="0" err="1">
                <a:solidFill>
                  <a:srgbClr val="C00000"/>
                </a:solidFill>
              </a:rPr>
              <a:t>symptoms</a:t>
            </a:r>
            <a:endParaRPr lang="nl-NL" sz="2400" dirty="0">
              <a:solidFill>
                <a:srgbClr val="C00000"/>
              </a:solidFill>
            </a:endParaRPr>
          </a:p>
        </p:txBody>
      </p:sp>
      <p:sp>
        <p:nvSpPr>
          <p:cNvPr id="11" name="Tekstvak 10">
            <a:extLst>
              <a:ext uri="{FF2B5EF4-FFF2-40B4-BE49-F238E27FC236}">
                <a16:creationId xmlns:a16="http://schemas.microsoft.com/office/drawing/2014/main" id="{49EF64C3-BBF2-4E11-A88C-C0813329E0B6}"/>
              </a:ext>
            </a:extLst>
          </p:cNvPr>
          <p:cNvSpPr txBox="1"/>
          <p:nvPr/>
        </p:nvSpPr>
        <p:spPr>
          <a:xfrm>
            <a:off x="4708633" y="2791880"/>
            <a:ext cx="2254143" cy="461665"/>
          </a:xfrm>
          <a:prstGeom prst="rect">
            <a:avLst/>
          </a:prstGeom>
          <a:noFill/>
        </p:spPr>
        <p:txBody>
          <a:bodyPr wrap="none" rtlCol="0">
            <a:spAutoFit/>
          </a:bodyPr>
          <a:lstStyle/>
          <a:p>
            <a:r>
              <a:rPr lang="nl-NL" sz="2400" dirty="0">
                <a:solidFill>
                  <a:srgbClr val="C00000"/>
                </a:solidFill>
              </a:rPr>
              <a:t>State Gratitude</a:t>
            </a:r>
          </a:p>
        </p:txBody>
      </p:sp>
    </p:spTree>
    <p:extLst>
      <p:ext uri="{BB962C8B-B14F-4D97-AF65-F5344CB8AC3E}">
        <p14:creationId xmlns:p14="http://schemas.microsoft.com/office/powerpoint/2010/main" val="55986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dirty="0">
                <a:solidFill>
                  <a:schemeClr val="bg1"/>
                </a:solidFill>
              </a:rPr>
              <a:t>Pagina </a:t>
            </a:r>
            <a:fld id="{9E23CC51-6F2C-4A02-871E-0AE85D21029D}" type="slidenum">
              <a:rPr lang="nl-NL" altLang="nl-NL" smtClean="0">
                <a:solidFill>
                  <a:schemeClr val="bg1"/>
                </a:solidFill>
              </a:rPr>
              <a:pPr/>
              <a:t>5</a:t>
            </a:fld>
            <a:endParaRPr lang="nl-NL" altLang="nl-NL" dirty="0">
              <a:solidFill>
                <a:schemeClr val="bg1"/>
              </a:solidFill>
            </a:endParaRPr>
          </a:p>
        </p:txBody>
      </p:sp>
      <p:pic>
        <p:nvPicPr>
          <p:cNvPr id="7171"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5843588"/>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FEA3FE66-E94F-4537-85E9-371ED92FD80F}"/>
              </a:ext>
            </a:extLst>
          </p:cNvPr>
          <p:cNvGraphicFramePr/>
          <p:nvPr>
            <p:extLst>
              <p:ext uri="{D42A27DB-BD31-4B8C-83A1-F6EECF244321}">
                <p14:modId xmlns:p14="http://schemas.microsoft.com/office/powerpoint/2010/main" val="2926724282"/>
              </p:ext>
            </p:extLst>
          </p:nvPr>
        </p:nvGraphicFramePr>
        <p:xfrm>
          <a:off x="2288456" y="680543"/>
          <a:ext cx="7488758" cy="5039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371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9E23CC51-6F2C-4A02-871E-0AE85D21029D}" type="slidenum">
              <a:rPr lang="nl-NL" altLang="nl-NL" smtClean="0">
                <a:solidFill>
                  <a:schemeClr val="bg1"/>
                </a:solidFill>
              </a:rPr>
              <a:pPr/>
              <a:t>6</a:t>
            </a:fld>
            <a:endParaRPr lang="nl-NL" altLang="nl-NL">
              <a:solidFill>
                <a:schemeClr val="bg1"/>
              </a:solidFill>
            </a:endParaRPr>
          </a:p>
        </p:txBody>
      </p:sp>
      <p:pic>
        <p:nvPicPr>
          <p:cNvPr id="7171"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448" y="5882030"/>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kstvak 5"/>
          <p:cNvSpPr txBox="1">
            <a:spLocks noChangeArrowheads="1"/>
          </p:cNvSpPr>
          <p:nvPr/>
        </p:nvSpPr>
        <p:spPr bwMode="auto">
          <a:xfrm>
            <a:off x="1883348" y="402922"/>
            <a:ext cx="8548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sz="2400" dirty="0" err="1"/>
              <a:t>Reciprocal</a:t>
            </a:r>
            <a:r>
              <a:rPr lang="nl-NL" altLang="nl-NL" sz="2400" dirty="0"/>
              <a:t> Association </a:t>
            </a:r>
            <a:r>
              <a:rPr lang="nl-NL" altLang="nl-NL" sz="2400" dirty="0" err="1"/>
              <a:t>Between</a:t>
            </a:r>
            <a:r>
              <a:rPr lang="nl-NL" altLang="nl-NL" sz="2400" dirty="0"/>
              <a:t> Gratitude and Positive Affect</a:t>
            </a:r>
          </a:p>
        </p:txBody>
      </p:sp>
      <p:pic>
        <p:nvPicPr>
          <p:cNvPr id="3" name="Afbeelding 2">
            <a:extLst>
              <a:ext uri="{FF2B5EF4-FFF2-40B4-BE49-F238E27FC236}">
                <a16:creationId xmlns:a16="http://schemas.microsoft.com/office/drawing/2014/main" id="{79AE74E2-9E98-4ECA-B3FE-F6495CD31C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860" y="975970"/>
            <a:ext cx="7249537" cy="4906060"/>
          </a:xfrm>
          <a:prstGeom prst="rect">
            <a:avLst/>
          </a:prstGeom>
        </p:spPr>
      </p:pic>
    </p:spTree>
    <p:extLst>
      <p:ext uri="{BB962C8B-B14F-4D97-AF65-F5344CB8AC3E}">
        <p14:creationId xmlns:p14="http://schemas.microsoft.com/office/powerpoint/2010/main" val="3069445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9E23CC51-6F2C-4A02-871E-0AE85D21029D}" type="slidenum">
              <a:rPr lang="nl-NL" altLang="nl-NL" smtClean="0">
                <a:solidFill>
                  <a:schemeClr val="bg1"/>
                </a:solidFill>
              </a:rPr>
              <a:pPr/>
              <a:t>7</a:t>
            </a:fld>
            <a:endParaRPr lang="nl-NL" altLang="nl-NL">
              <a:solidFill>
                <a:schemeClr val="bg1"/>
              </a:solidFill>
            </a:endParaRPr>
          </a:p>
        </p:txBody>
      </p:sp>
      <p:pic>
        <p:nvPicPr>
          <p:cNvPr id="7171"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448" y="5783656"/>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kstvak 5"/>
          <p:cNvSpPr txBox="1">
            <a:spLocks noChangeArrowheads="1"/>
          </p:cNvSpPr>
          <p:nvPr/>
        </p:nvSpPr>
        <p:spPr bwMode="auto">
          <a:xfrm>
            <a:off x="1883348" y="402922"/>
            <a:ext cx="8532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sz="2400" dirty="0" err="1"/>
              <a:t>Reciprocal</a:t>
            </a:r>
            <a:r>
              <a:rPr lang="nl-NL" altLang="nl-NL" sz="2400" dirty="0"/>
              <a:t> Association </a:t>
            </a:r>
            <a:r>
              <a:rPr lang="nl-NL" altLang="nl-NL" sz="2400" dirty="0" err="1"/>
              <a:t>Between</a:t>
            </a:r>
            <a:r>
              <a:rPr lang="nl-NL" altLang="nl-NL" sz="2400" dirty="0"/>
              <a:t> Positive Affect and Gratitude</a:t>
            </a:r>
          </a:p>
        </p:txBody>
      </p:sp>
      <p:pic>
        <p:nvPicPr>
          <p:cNvPr id="5" name="Afbeelding 4">
            <a:extLst>
              <a:ext uri="{FF2B5EF4-FFF2-40B4-BE49-F238E27FC236}">
                <a16:creationId xmlns:a16="http://schemas.microsoft.com/office/drawing/2014/main" id="{D4816E9D-EC5E-4A5E-B79C-C1974AA56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393" y="900219"/>
            <a:ext cx="7249537" cy="4906060"/>
          </a:xfrm>
          <a:prstGeom prst="rect">
            <a:avLst/>
          </a:prstGeom>
        </p:spPr>
      </p:pic>
    </p:spTree>
    <p:extLst>
      <p:ext uri="{BB962C8B-B14F-4D97-AF65-F5344CB8AC3E}">
        <p14:creationId xmlns:p14="http://schemas.microsoft.com/office/powerpoint/2010/main" val="76324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BA192EF1-C64D-45A3-9AF4-AFF05BE88551}" type="slidenum">
              <a:rPr lang="nl-NL" altLang="nl-NL" smtClean="0">
                <a:solidFill>
                  <a:schemeClr val="bg1"/>
                </a:solidFill>
              </a:rPr>
              <a:pPr/>
              <a:t>8</a:t>
            </a:fld>
            <a:endParaRPr lang="nl-NL" altLang="nl-NL">
              <a:solidFill>
                <a:schemeClr val="bg1"/>
              </a:solidFill>
            </a:endParaRPr>
          </a:p>
        </p:txBody>
      </p:sp>
      <p:pic>
        <p:nvPicPr>
          <p:cNvPr id="9220"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28448" y="5783656"/>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D46456D9-DB5A-4C13-A23E-144496C1571E}"/>
              </a:ext>
            </a:extLst>
          </p:cNvPr>
          <p:cNvSpPr txBox="1">
            <a:spLocks noChangeArrowheads="1"/>
          </p:cNvSpPr>
          <p:nvPr/>
        </p:nvSpPr>
        <p:spPr bwMode="auto">
          <a:xfrm>
            <a:off x="2563757" y="1484784"/>
            <a:ext cx="7210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altLang="nl-NL" sz="2400" dirty="0"/>
              <a:t>Gratitude * Positive </a:t>
            </a:r>
            <a:r>
              <a:rPr lang="nl-NL" altLang="nl-NL" sz="2400" dirty="0" err="1"/>
              <a:t>Mental</a:t>
            </a:r>
            <a:r>
              <a:rPr lang="nl-NL" altLang="nl-NL" sz="2400" dirty="0"/>
              <a:t> Health → Positive Affect</a:t>
            </a:r>
          </a:p>
          <a:p>
            <a:pPr algn="ctr"/>
            <a:r>
              <a:rPr lang="el-GR" sz="2400" dirty="0"/>
              <a:t>β</a:t>
            </a:r>
            <a:r>
              <a:rPr lang="nl-NL" sz="2400" dirty="0"/>
              <a:t> = .009, p = </a:t>
            </a:r>
            <a:r>
              <a:rPr lang="nl-NL" sz="2400" dirty="0" err="1"/>
              <a:t>n.s.</a:t>
            </a:r>
            <a:endParaRPr lang="nl-NL" sz="2400" dirty="0"/>
          </a:p>
          <a:p>
            <a:pPr algn="ctr"/>
            <a:endParaRPr lang="nl-NL" sz="2400" dirty="0"/>
          </a:p>
          <a:p>
            <a:pPr algn="ctr"/>
            <a:endParaRPr lang="nl-NL" sz="2400" dirty="0"/>
          </a:p>
          <a:p>
            <a:pPr algn="ctr"/>
            <a:r>
              <a:rPr lang="nl-NL" sz="2400" dirty="0"/>
              <a:t>Gratitude * Psychopathology </a:t>
            </a:r>
            <a:r>
              <a:rPr lang="nl-NL" altLang="nl-NL" sz="2400" dirty="0"/>
              <a:t>→</a:t>
            </a:r>
            <a:r>
              <a:rPr lang="nl-NL" sz="2400" dirty="0"/>
              <a:t> Positive Affect</a:t>
            </a:r>
          </a:p>
          <a:p>
            <a:pPr algn="ctr"/>
            <a:r>
              <a:rPr lang="el-GR" sz="2400" dirty="0"/>
              <a:t>β</a:t>
            </a:r>
            <a:r>
              <a:rPr lang="nl-NL" sz="2400" dirty="0"/>
              <a:t> = -.004, p = </a:t>
            </a:r>
            <a:r>
              <a:rPr lang="nl-NL" sz="2400" dirty="0" err="1"/>
              <a:t>n.s.</a:t>
            </a:r>
            <a:endParaRPr lang="nl-NL" sz="2400" dirty="0"/>
          </a:p>
          <a:p>
            <a:pPr algn="ctr"/>
            <a:endParaRPr lang="nl-NL" sz="2400" dirty="0"/>
          </a:p>
          <a:p>
            <a:pPr algn="ctr"/>
            <a:endParaRPr lang="nl-NL" altLang="nl-NL" sz="2400" dirty="0"/>
          </a:p>
        </p:txBody>
      </p:sp>
    </p:spTree>
    <p:extLst>
      <p:ext uri="{BB962C8B-B14F-4D97-AF65-F5344CB8AC3E}">
        <p14:creationId xmlns:p14="http://schemas.microsoft.com/office/powerpoint/2010/main" val="276489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jdelijke aanduiding voor dianumm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altLang="nl-NL">
                <a:solidFill>
                  <a:schemeClr val="bg1"/>
                </a:solidFill>
              </a:rPr>
              <a:t>Pagina </a:t>
            </a:r>
            <a:fld id="{9E23CC51-6F2C-4A02-871E-0AE85D21029D}" type="slidenum">
              <a:rPr lang="nl-NL" altLang="nl-NL" smtClean="0">
                <a:solidFill>
                  <a:schemeClr val="bg1"/>
                </a:solidFill>
              </a:rPr>
              <a:pPr/>
              <a:t>9</a:t>
            </a:fld>
            <a:endParaRPr lang="nl-NL" altLang="nl-NL">
              <a:solidFill>
                <a:schemeClr val="bg1"/>
              </a:solidFill>
            </a:endParaRPr>
          </a:p>
        </p:txBody>
      </p:sp>
      <p:pic>
        <p:nvPicPr>
          <p:cNvPr id="7171"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0456" y="5843588"/>
            <a:ext cx="18002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kstvak 5"/>
          <p:cNvSpPr txBox="1">
            <a:spLocks noChangeArrowheads="1"/>
          </p:cNvSpPr>
          <p:nvPr/>
        </p:nvSpPr>
        <p:spPr bwMode="auto">
          <a:xfrm>
            <a:off x="2447543" y="1484784"/>
            <a:ext cx="744293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nl-NL" altLang="nl-NL" sz="2400" dirty="0"/>
              <a:t>Positive Affect * Positive </a:t>
            </a:r>
            <a:r>
              <a:rPr lang="nl-NL" altLang="nl-NL" sz="2400" dirty="0" err="1"/>
              <a:t>Mental</a:t>
            </a:r>
            <a:r>
              <a:rPr lang="nl-NL" altLang="nl-NL" sz="2400" dirty="0"/>
              <a:t> Health → Gratitude</a:t>
            </a:r>
          </a:p>
          <a:p>
            <a:pPr algn="ctr"/>
            <a:r>
              <a:rPr lang="el-GR" sz="2400" dirty="0"/>
              <a:t>β</a:t>
            </a:r>
            <a:r>
              <a:rPr lang="nl-NL" sz="2400" dirty="0"/>
              <a:t> = .042**, p &lt; .0125</a:t>
            </a:r>
          </a:p>
          <a:p>
            <a:pPr algn="ctr"/>
            <a:endParaRPr lang="nl-NL" sz="2400" dirty="0"/>
          </a:p>
          <a:p>
            <a:pPr algn="ctr"/>
            <a:endParaRPr lang="nl-NL" sz="2400" dirty="0"/>
          </a:p>
          <a:p>
            <a:pPr algn="ctr"/>
            <a:r>
              <a:rPr lang="nl-NL" sz="2400" dirty="0"/>
              <a:t>Positive Affect * Psychopathology </a:t>
            </a:r>
            <a:r>
              <a:rPr lang="nl-NL" altLang="nl-NL" sz="2400" dirty="0"/>
              <a:t>→</a:t>
            </a:r>
            <a:r>
              <a:rPr lang="nl-NL" sz="2400" dirty="0"/>
              <a:t> Gratitude</a:t>
            </a:r>
          </a:p>
          <a:p>
            <a:pPr algn="ctr"/>
            <a:r>
              <a:rPr lang="el-GR" sz="2400" dirty="0"/>
              <a:t>β</a:t>
            </a:r>
            <a:r>
              <a:rPr lang="nl-NL" sz="2400" dirty="0"/>
              <a:t> = -.046**, p &lt; .0125</a:t>
            </a:r>
          </a:p>
          <a:p>
            <a:pPr algn="ctr"/>
            <a:endParaRPr lang="nl-NL" sz="2400" dirty="0"/>
          </a:p>
          <a:p>
            <a:pPr algn="ctr"/>
            <a:endParaRPr lang="nl-NL" altLang="nl-NL" sz="2400" dirty="0"/>
          </a:p>
        </p:txBody>
      </p:sp>
    </p:spTree>
    <p:extLst>
      <p:ext uri="{BB962C8B-B14F-4D97-AF65-F5344CB8AC3E}">
        <p14:creationId xmlns:p14="http://schemas.microsoft.com/office/powerpoint/2010/main" val="1953675961"/>
      </p:ext>
    </p:extLst>
  </p:cSld>
  <p:clrMapOvr>
    <a:masterClrMapping/>
  </p:clrMapOvr>
</p:sld>
</file>

<file path=ppt/theme/theme1.xml><?xml version="1.0" encoding="utf-8"?>
<a:theme xmlns:a="http://schemas.openxmlformats.org/drawingml/2006/main" name="OU rode achtergrond">
  <a:themeElements>
    <a:clrScheme name="OU rode achtergrond 1">
      <a:dk1>
        <a:srgbClr val="000000"/>
      </a:dk1>
      <a:lt1>
        <a:srgbClr val="FFFFFF"/>
      </a:lt1>
      <a:dk2>
        <a:srgbClr val="CD0921"/>
      </a:dk2>
      <a:lt2>
        <a:srgbClr val="808080"/>
      </a:lt2>
      <a:accent1>
        <a:srgbClr val="494949"/>
      </a:accent1>
      <a:accent2>
        <a:srgbClr val="F85266"/>
      </a:accent2>
      <a:accent3>
        <a:srgbClr val="FFFFFF"/>
      </a:accent3>
      <a:accent4>
        <a:srgbClr val="000000"/>
      </a:accent4>
      <a:accent5>
        <a:srgbClr val="B1B1B1"/>
      </a:accent5>
      <a:accent6>
        <a:srgbClr val="E1495C"/>
      </a:accent6>
      <a:hlink>
        <a:srgbClr val="999999"/>
      </a:hlink>
      <a:folHlink>
        <a:srgbClr val="840615"/>
      </a:folHlink>
    </a:clrScheme>
    <a:fontScheme name="OU rode achtergro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 rode achtergrond 1">
        <a:dk1>
          <a:srgbClr val="000000"/>
        </a:dk1>
        <a:lt1>
          <a:srgbClr val="FFFFFF"/>
        </a:lt1>
        <a:dk2>
          <a:srgbClr val="CD0921"/>
        </a:dk2>
        <a:lt2>
          <a:srgbClr val="808080"/>
        </a:lt2>
        <a:accent1>
          <a:srgbClr val="494949"/>
        </a:accent1>
        <a:accent2>
          <a:srgbClr val="F85266"/>
        </a:accent2>
        <a:accent3>
          <a:srgbClr val="FFFFFF"/>
        </a:accent3>
        <a:accent4>
          <a:srgbClr val="000000"/>
        </a:accent4>
        <a:accent5>
          <a:srgbClr val="B1B1B1"/>
        </a:accent5>
        <a:accent6>
          <a:srgbClr val="E1495C"/>
        </a:accent6>
        <a:hlink>
          <a:srgbClr val="999999"/>
        </a:hlink>
        <a:folHlink>
          <a:srgbClr val="8406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U witte achtergrond">
  <a:themeElements>
    <a:clrScheme name="OU witte achtergrond 1">
      <a:dk1>
        <a:srgbClr val="000000"/>
      </a:dk1>
      <a:lt1>
        <a:srgbClr val="FFFFFF"/>
      </a:lt1>
      <a:dk2>
        <a:srgbClr val="CD0921"/>
      </a:dk2>
      <a:lt2>
        <a:srgbClr val="808080"/>
      </a:lt2>
      <a:accent1>
        <a:srgbClr val="494949"/>
      </a:accent1>
      <a:accent2>
        <a:srgbClr val="F85266"/>
      </a:accent2>
      <a:accent3>
        <a:srgbClr val="FFFFFF"/>
      </a:accent3>
      <a:accent4>
        <a:srgbClr val="000000"/>
      </a:accent4>
      <a:accent5>
        <a:srgbClr val="B1B1B1"/>
      </a:accent5>
      <a:accent6>
        <a:srgbClr val="E1495C"/>
      </a:accent6>
      <a:hlink>
        <a:srgbClr val="999999"/>
      </a:hlink>
      <a:folHlink>
        <a:srgbClr val="840615"/>
      </a:folHlink>
    </a:clrScheme>
    <a:fontScheme name="OU witte achtergro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 witte achtergrond 1">
        <a:dk1>
          <a:srgbClr val="000000"/>
        </a:dk1>
        <a:lt1>
          <a:srgbClr val="FFFFFF"/>
        </a:lt1>
        <a:dk2>
          <a:srgbClr val="CD0921"/>
        </a:dk2>
        <a:lt2>
          <a:srgbClr val="808080"/>
        </a:lt2>
        <a:accent1>
          <a:srgbClr val="494949"/>
        </a:accent1>
        <a:accent2>
          <a:srgbClr val="F85266"/>
        </a:accent2>
        <a:accent3>
          <a:srgbClr val="FFFFFF"/>
        </a:accent3>
        <a:accent4>
          <a:srgbClr val="000000"/>
        </a:accent4>
        <a:accent5>
          <a:srgbClr val="B1B1B1"/>
        </a:accent5>
        <a:accent6>
          <a:srgbClr val="E1495C"/>
        </a:accent6>
        <a:hlink>
          <a:srgbClr val="999999"/>
        </a:hlink>
        <a:folHlink>
          <a:srgbClr val="84061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TotalTime>
  <Words>1217</Words>
  <Application>Microsoft Office PowerPoint</Application>
  <PresentationFormat>Breedbeeld</PresentationFormat>
  <Paragraphs>105</Paragraphs>
  <Slides>15</Slides>
  <Notes>12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15</vt:i4>
      </vt:variant>
    </vt:vector>
  </HeadingPairs>
  <TitlesOfParts>
    <vt:vector size="20" baseType="lpstr">
      <vt:lpstr>SimHei</vt:lpstr>
      <vt:lpstr>Arial</vt:lpstr>
      <vt:lpstr>Times New Roman</vt:lpstr>
      <vt:lpstr>OU rode achtergrond</vt:lpstr>
      <vt:lpstr>OU witte achtergrond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Pongraz, Marina</dc:creator>
  <dc:description>Design by Open Universiteit_x000d_
Template by Orange Pepper BV_x000d_
Copyright 2010</dc:description>
  <cp:lastModifiedBy>Lilian Jans-Beken</cp:lastModifiedBy>
  <cp:revision>52</cp:revision>
  <dcterms:created xsi:type="dcterms:W3CDTF">2010-04-07T10:14:22Z</dcterms:created>
  <dcterms:modified xsi:type="dcterms:W3CDTF">2017-07-10T11:51:33Z</dcterms:modified>
</cp:coreProperties>
</file>